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zh-TW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6600"/>
    <a:srgbClr val="009900"/>
    <a:srgbClr val="336600"/>
    <a:srgbClr val="660066"/>
    <a:srgbClr val="800080"/>
    <a:srgbClr val="66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2160" y="-32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66E11-F533-4752-8FF9-223787919FC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69920-6662-493A-AD17-BDC773CB2D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796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69920-6662-493A-AD17-BDC773CB2DF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31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DC1-962A-4676-A618-25B41627BC6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D9A-BDEE-4E20-A38D-940B1CEC4A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41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DC1-962A-4676-A618-25B41627BC6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D9A-BDEE-4E20-A38D-940B1CEC4A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851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7619700" y="2310293"/>
            <a:ext cx="5468186" cy="4914614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15154" y="2310293"/>
            <a:ext cx="15864485" cy="4914614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DC1-962A-4676-A618-25B41627BC6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D9A-BDEE-4E20-A38D-940B1CEC4A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01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DC1-962A-4676-A618-25B41627BC6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D9A-BDEE-4E20-A38D-940B1CEC4A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59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DC1-962A-4676-A618-25B41627BC6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D9A-BDEE-4E20-A38D-940B1CEC4A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699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5154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2421555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DC1-962A-4676-A618-25B41627BC6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D9A-BDEE-4E20-A38D-940B1CEC4A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84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DC1-962A-4676-A618-25B41627BC6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D9A-BDEE-4E20-A38D-940B1CEC4A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253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DC1-962A-4676-A618-25B41627BC6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D9A-BDEE-4E20-A38D-940B1CEC4A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51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DC1-962A-4676-A618-25B41627BC6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D9A-BDEE-4E20-A38D-940B1CEC4A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18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DC1-962A-4676-A618-25B41627BC6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D9A-BDEE-4E20-A38D-940B1CEC4A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2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DC1-962A-4676-A618-25B41627BC6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D9A-BDEE-4E20-A38D-940B1CEC4A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0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6DC1-962A-4676-A618-25B41627BC63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83D9A-BDEE-4E20-A38D-940B1CEC4A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091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782645" y="23011273"/>
            <a:ext cx="9505056" cy="36364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1368377" y="29235548"/>
            <a:ext cx="4392488" cy="11593288"/>
            <a:chOff x="1368377" y="29235548"/>
            <a:chExt cx="4392488" cy="11593288"/>
          </a:xfrm>
        </p:grpSpPr>
        <p:sp>
          <p:nvSpPr>
            <p:cNvPr id="6" name="矩形 5"/>
            <p:cNvSpPr/>
            <p:nvPr/>
          </p:nvSpPr>
          <p:spPr>
            <a:xfrm>
              <a:off x="1368377" y="32763940"/>
              <a:ext cx="4392488" cy="806489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68377" y="29235548"/>
              <a:ext cx="4392488" cy="3528392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6264921" y="29235548"/>
            <a:ext cx="4392488" cy="11593288"/>
            <a:chOff x="6264921" y="29235548"/>
            <a:chExt cx="4392488" cy="11593288"/>
          </a:xfrm>
        </p:grpSpPr>
        <p:sp>
          <p:nvSpPr>
            <p:cNvPr id="17" name="矩形 16"/>
            <p:cNvSpPr/>
            <p:nvPr/>
          </p:nvSpPr>
          <p:spPr>
            <a:xfrm>
              <a:off x="6264921" y="32763940"/>
              <a:ext cx="4392488" cy="806489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6264921" y="29235548"/>
              <a:ext cx="4392488" cy="3528392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11089457" y="29235548"/>
            <a:ext cx="4392488" cy="11593288"/>
            <a:chOff x="11089457" y="29235548"/>
            <a:chExt cx="4392488" cy="11593288"/>
          </a:xfrm>
        </p:grpSpPr>
        <p:sp>
          <p:nvSpPr>
            <p:cNvPr id="20" name="矩形 19"/>
            <p:cNvSpPr/>
            <p:nvPr/>
          </p:nvSpPr>
          <p:spPr>
            <a:xfrm>
              <a:off x="11089457" y="32763940"/>
              <a:ext cx="4392488" cy="806489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1089457" y="29235548"/>
              <a:ext cx="4392488" cy="3528392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17138129" y="29235548"/>
            <a:ext cx="4392488" cy="11593288"/>
            <a:chOff x="17138129" y="29235548"/>
            <a:chExt cx="4392488" cy="11593288"/>
          </a:xfrm>
        </p:grpSpPr>
        <p:sp>
          <p:nvSpPr>
            <p:cNvPr id="23" name="矩形 22"/>
            <p:cNvSpPr/>
            <p:nvPr/>
          </p:nvSpPr>
          <p:spPr>
            <a:xfrm>
              <a:off x="17138129" y="32763940"/>
              <a:ext cx="4392488" cy="806489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7138129" y="29235548"/>
              <a:ext cx="4392488" cy="3528392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26895213" y="29235548"/>
            <a:ext cx="4392488" cy="11593288"/>
            <a:chOff x="26895213" y="29235548"/>
            <a:chExt cx="4392488" cy="11593288"/>
          </a:xfrm>
        </p:grpSpPr>
        <p:sp>
          <p:nvSpPr>
            <p:cNvPr id="26" name="矩形 25"/>
            <p:cNvSpPr/>
            <p:nvPr/>
          </p:nvSpPr>
          <p:spPr>
            <a:xfrm>
              <a:off x="26895213" y="32763940"/>
              <a:ext cx="4392488" cy="806489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26895213" y="29235548"/>
              <a:ext cx="4392488" cy="3528392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22034673" y="29203106"/>
            <a:ext cx="4392488" cy="11593288"/>
            <a:chOff x="22034673" y="29203106"/>
            <a:chExt cx="4392488" cy="11593288"/>
          </a:xfrm>
        </p:grpSpPr>
        <p:sp>
          <p:nvSpPr>
            <p:cNvPr id="29" name="矩形 28"/>
            <p:cNvSpPr/>
            <p:nvPr/>
          </p:nvSpPr>
          <p:spPr>
            <a:xfrm>
              <a:off x="22034673" y="32731498"/>
              <a:ext cx="4392488" cy="806489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22034673" y="29203106"/>
              <a:ext cx="4392488" cy="3528392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1" name="矩形 30"/>
          <p:cNvSpPr/>
          <p:nvPr/>
        </p:nvSpPr>
        <p:spPr>
          <a:xfrm>
            <a:off x="10801425" y="23011273"/>
            <a:ext cx="9505056" cy="36364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10801425" y="17714268"/>
            <a:ext cx="20486276" cy="3636404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>
            <a:off x="23330817" y="13573808"/>
            <a:ext cx="7956884" cy="36364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23330817" y="9433348"/>
            <a:ext cx="7956884" cy="36364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10801425" y="13573808"/>
            <a:ext cx="8532948" cy="3636404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 35"/>
          <p:cNvSpPr/>
          <p:nvPr/>
        </p:nvSpPr>
        <p:spPr>
          <a:xfrm>
            <a:off x="10801425" y="9433348"/>
            <a:ext cx="8532948" cy="3636404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6552953" y="9433348"/>
            <a:ext cx="2664296" cy="1191732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23330817" y="2057878"/>
            <a:ext cx="7956884" cy="4495150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10801425" y="2057878"/>
            <a:ext cx="8532948" cy="44951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6552953" y="2057878"/>
            <a:ext cx="2664296" cy="44951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1368377" y="2031422"/>
            <a:ext cx="3960440" cy="193192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720304" y="5606000"/>
            <a:ext cx="51125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Fundamental</a:t>
            </a:r>
          </a:p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courses</a:t>
            </a:r>
            <a:endParaRPr lang="zh-TW" altLang="en-US" sz="6000" spc="-100" dirty="0">
              <a:ln w="3175">
                <a:noFill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23330818" y="3881181"/>
            <a:ext cx="7956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College Teachers</a:t>
            </a:r>
            <a:endParaRPr lang="zh-TW" altLang="en-US" sz="6000" spc="-100" dirty="0">
              <a:ln w="3175"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1368376" y="10369452"/>
            <a:ext cx="39604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Core</a:t>
            </a:r>
          </a:p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courses</a:t>
            </a:r>
            <a:endParaRPr lang="zh-TW" altLang="en-US" sz="6000" spc="-100" dirty="0">
              <a:ln w="3175">
                <a:noFill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1368376" y="17418685"/>
            <a:ext cx="3960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Graduate</a:t>
            </a:r>
            <a:endParaRPr lang="zh-TW" altLang="en-US" sz="6000" spc="-100" dirty="0">
              <a:ln w="3175">
                <a:noFill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5544841" y="3456684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Higher</a:t>
            </a:r>
          </a:p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Education</a:t>
            </a:r>
            <a:endParaRPr lang="zh-TW" altLang="en-US" sz="6000" spc="-100" dirty="0">
              <a:ln w="3175">
                <a:noFill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10801425" y="3456684"/>
            <a:ext cx="85329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Graduates of inside</a:t>
            </a:r>
          </a:p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and outside country</a:t>
            </a:r>
            <a:endParaRPr lang="zh-TW" altLang="en-US" sz="6000" spc="-100" dirty="0">
              <a:ln w="3175">
                <a:noFill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10801425" y="10729492"/>
            <a:ext cx="853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Research  institutes</a:t>
            </a:r>
            <a:endParaRPr lang="zh-TW" altLang="en-US" sz="60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10837429" y="14401900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Work for the government</a:t>
            </a:r>
            <a:endParaRPr lang="zh-TW" altLang="en-US" sz="60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23690856" y="9433348"/>
            <a:ext cx="7128793" cy="358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Academia </a:t>
            </a:r>
            <a:r>
              <a:rPr lang="en-US" altLang="zh-TW" sz="60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Sinica</a:t>
            </a:r>
            <a:endParaRPr lang="en-US" altLang="zh-TW" sz="6000" spc="-100" dirty="0" smtClean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  <a:p>
            <a:pPr>
              <a:lnSpc>
                <a:spcPts val="5000"/>
              </a:lnSpc>
            </a:pPr>
            <a:r>
              <a:rPr lang="en-US" altLang="zh-TW" sz="44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Chung-Shang  </a:t>
            </a:r>
            <a:r>
              <a:rPr lang="en-US" altLang="zh-TW" sz="44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institude</a:t>
            </a:r>
            <a:r>
              <a:rPr lang="en-US" altLang="zh-TW" sz="44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  of</a:t>
            </a:r>
          </a:p>
          <a:p>
            <a:pPr>
              <a:lnSpc>
                <a:spcPts val="5000"/>
              </a:lnSpc>
            </a:pPr>
            <a:r>
              <a:rPr lang="en-US" altLang="zh-TW" sz="44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Science  and  Technology</a:t>
            </a:r>
          </a:p>
          <a:p>
            <a:pPr>
              <a:lnSpc>
                <a:spcPts val="5000"/>
              </a:lnSpc>
            </a:pPr>
            <a:r>
              <a:rPr lang="en-US" altLang="zh-TW" sz="44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Industrial  Technology</a:t>
            </a:r>
          </a:p>
          <a:p>
            <a:pPr>
              <a:lnSpc>
                <a:spcPts val="5000"/>
              </a:lnSpc>
            </a:pPr>
            <a:r>
              <a:rPr lang="en-US" altLang="zh-TW" sz="44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Research  </a:t>
            </a:r>
            <a:r>
              <a:rPr lang="en-US" altLang="zh-TW" sz="44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institude</a:t>
            </a:r>
            <a:endParaRPr lang="zh-TW" altLang="en-US" sz="44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23568252" y="13897844"/>
            <a:ext cx="737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Senior  civil  servant  examination</a:t>
            </a:r>
          </a:p>
          <a:p>
            <a:endParaRPr lang="en-US" altLang="zh-TW" sz="2000" spc="-100" dirty="0" smtClean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  <a:p>
            <a:r>
              <a:rPr lang="en-US" altLang="zh-TW" sz="36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Telecommunications  exam</a:t>
            </a:r>
          </a:p>
          <a:p>
            <a:endParaRPr lang="en-US" altLang="zh-TW" sz="2000" spc="-100" dirty="0" smtClean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  <a:p>
            <a:r>
              <a:rPr lang="en-US" altLang="zh-TW" sz="36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Ministry  of  Economic  Affairs</a:t>
            </a:r>
            <a:r>
              <a:rPr lang="zh-TW" altLang="en-US" sz="36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  </a:t>
            </a:r>
            <a:r>
              <a:rPr lang="en-US" altLang="zh-TW" sz="36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for   Various  Public  </a:t>
            </a:r>
            <a:r>
              <a:rPr lang="en-US" altLang="zh-TW" sz="36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Officails</a:t>
            </a:r>
            <a:endParaRPr lang="en-US" altLang="zh-TW" sz="3600" spc="-100" dirty="0" smtClean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10801425" y="23686864"/>
            <a:ext cx="9505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Semiconductor</a:t>
            </a:r>
          </a:p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Industry</a:t>
            </a:r>
          </a:p>
        </p:txBody>
      </p:sp>
      <p:sp>
        <p:nvSpPr>
          <p:cNvPr id="53" name="文字方塊 52"/>
          <p:cNvSpPr txBox="1"/>
          <p:nvPr/>
        </p:nvSpPr>
        <p:spPr>
          <a:xfrm>
            <a:off x="21746641" y="23675313"/>
            <a:ext cx="9505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72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Opto</a:t>
            </a:r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-electronics</a:t>
            </a:r>
          </a:p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Industry</a:t>
            </a:r>
          </a:p>
        </p:txBody>
      </p:sp>
      <p:sp>
        <p:nvSpPr>
          <p:cNvPr id="54" name="文字方塊 53"/>
          <p:cNvSpPr txBox="1"/>
          <p:nvPr/>
        </p:nvSpPr>
        <p:spPr>
          <a:xfrm>
            <a:off x="10801425" y="18808904"/>
            <a:ext cx="20450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Technology Industry</a:t>
            </a:r>
            <a:endParaRPr lang="zh-TW" altLang="en-US" sz="96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6552953" y="13825836"/>
            <a:ext cx="2664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rgbClr val="0066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Get</a:t>
            </a:r>
          </a:p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rgbClr val="0066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a</a:t>
            </a:r>
          </a:p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rgbClr val="0066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job</a:t>
            </a:r>
            <a:endParaRPr lang="zh-TW" altLang="en-US" sz="6000" spc="-100" dirty="0">
              <a:ln w="3175">
                <a:noFill/>
              </a:ln>
              <a:solidFill>
                <a:srgbClr val="0066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1368377" y="29675141"/>
            <a:ext cx="43924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88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Wafer</a:t>
            </a:r>
          </a:p>
          <a:p>
            <a:pPr algn="ctr"/>
            <a:r>
              <a:rPr lang="en-US" altLang="zh-TW" sz="88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OEM</a:t>
            </a:r>
            <a:endParaRPr lang="zh-TW" altLang="en-US" sz="88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6264921" y="3017165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DRAM</a:t>
            </a:r>
            <a:endParaRPr lang="zh-TW" altLang="en-US" sz="96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11089457" y="3017165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SRAM</a:t>
            </a:r>
            <a:endParaRPr lang="zh-TW" altLang="en-US" sz="96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17138129" y="30171652"/>
            <a:ext cx="4392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88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Display</a:t>
            </a:r>
            <a:endParaRPr lang="zh-TW" altLang="en-US" sz="88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22034673" y="29523580"/>
            <a:ext cx="43924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88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Solar</a:t>
            </a:r>
          </a:p>
          <a:p>
            <a:pPr algn="ctr"/>
            <a:r>
              <a:rPr lang="en-US" altLang="zh-TW" sz="88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Energy</a:t>
            </a:r>
            <a:endParaRPr lang="zh-TW" altLang="en-US" sz="88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26931217" y="30243660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LED</a:t>
            </a:r>
            <a:endParaRPr lang="zh-TW" altLang="en-US" sz="96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1368375" y="35365227"/>
            <a:ext cx="43924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TSMC</a:t>
            </a:r>
          </a:p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UMC</a:t>
            </a:r>
            <a:endParaRPr lang="zh-TW" altLang="en-US" sz="72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6264921" y="33610900"/>
            <a:ext cx="439248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PSC</a:t>
            </a:r>
          </a:p>
          <a:p>
            <a:pPr algn="ctr"/>
            <a:r>
              <a:rPr lang="en-US" altLang="zh-TW" sz="60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ProMos</a:t>
            </a:r>
            <a:endParaRPr lang="en-US" altLang="zh-TW" sz="6000" spc="-100" dirty="0" smtClean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Technology</a:t>
            </a:r>
          </a:p>
          <a:p>
            <a:pPr algn="ctr"/>
            <a:r>
              <a:rPr lang="en-US" altLang="zh-TW" sz="72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Winbond</a:t>
            </a:r>
            <a:endParaRPr lang="en-US" altLang="zh-TW" sz="7200" spc="-100" dirty="0" smtClean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NYPI</a:t>
            </a:r>
          </a:p>
          <a:p>
            <a:pPr algn="ctr"/>
            <a:r>
              <a:rPr lang="en-US" altLang="zh-TW" sz="72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Inotera</a:t>
            </a:r>
            <a:endParaRPr lang="zh-TW" altLang="en-US" sz="72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11089457" y="35919224"/>
            <a:ext cx="4392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MXIC</a:t>
            </a:r>
            <a:endParaRPr lang="zh-TW" altLang="en-US" sz="72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17138129" y="34164898"/>
            <a:ext cx="43924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AUO</a:t>
            </a:r>
          </a:p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CMV</a:t>
            </a:r>
          </a:p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CPTT</a:t>
            </a:r>
          </a:p>
          <a:p>
            <a:pPr algn="ctr"/>
            <a:r>
              <a:rPr lang="en-US" altLang="zh-TW" sz="60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Innolux</a:t>
            </a:r>
            <a:endParaRPr lang="en-US" altLang="zh-TW" sz="6000" spc="-100" dirty="0" smtClean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  <a:p>
            <a:pPr algn="ctr"/>
            <a:r>
              <a:rPr lang="en-US" altLang="zh-TW" sz="60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Display</a:t>
            </a:r>
            <a:endParaRPr lang="zh-TW" altLang="en-US" sz="60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22053598" y="34270956"/>
            <a:ext cx="439248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MOTECH</a:t>
            </a:r>
          </a:p>
          <a:p>
            <a:pPr algn="ctr"/>
            <a:r>
              <a:rPr lang="en-US" altLang="zh-TW" sz="66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E-TON</a:t>
            </a:r>
          </a:p>
          <a:p>
            <a:pPr algn="ctr"/>
            <a:r>
              <a:rPr lang="en-US" altLang="zh-TW" sz="66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Solar</a:t>
            </a:r>
          </a:p>
          <a:p>
            <a:pPr algn="ctr"/>
            <a:r>
              <a:rPr lang="en-US" altLang="zh-TW" sz="66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NEO</a:t>
            </a:r>
          </a:p>
          <a:p>
            <a:pPr algn="ctr"/>
            <a:r>
              <a:rPr lang="en-US" altLang="zh-TW" sz="48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Solar Power</a:t>
            </a:r>
            <a:endParaRPr lang="zh-TW" altLang="en-US" sz="40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26895213" y="33701569"/>
            <a:ext cx="435648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72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EPISTAR</a:t>
            </a:r>
          </a:p>
          <a:p>
            <a:pPr algn="ctr"/>
            <a:r>
              <a:rPr lang="en-US" altLang="zh-TW" sz="44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Everlight</a:t>
            </a:r>
            <a:endParaRPr lang="en-US" altLang="zh-TW" sz="4400" spc="-100" dirty="0" smtClean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  <a:p>
            <a:pPr algn="ctr"/>
            <a:r>
              <a:rPr lang="en-US" altLang="zh-TW" sz="44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Electronics</a:t>
            </a:r>
          </a:p>
          <a:p>
            <a:pPr algn="ctr"/>
            <a:r>
              <a:rPr lang="en-US" altLang="zh-TW" sz="72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Tekcore</a:t>
            </a:r>
            <a:endParaRPr lang="en-US" altLang="zh-TW" sz="7200" spc="-100" dirty="0" smtClean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  <a:p>
            <a:pPr algn="ctr"/>
            <a:r>
              <a:rPr lang="en-US" altLang="zh-TW" sz="72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Epitexy</a:t>
            </a:r>
            <a:endParaRPr lang="en-US" altLang="zh-TW" sz="7200" spc="-100" dirty="0" smtClean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  <a:p>
            <a:pPr algn="ctr"/>
            <a:r>
              <a:rPr lang="en-US" altLang="zh-TW" sz="4000" spc="-100" dirty="0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Visual Photonics</a:t>
            </a:r>
          </a:p>
          <a:p>
            <a:pPr algn="ctr"/>
            <a:r>
              <a:rPr lang="en-US" altLang="zh-TW" sz="4000" spc="-100" dirty="0" err="1" smtClean="0">
                <a:ln w="3175">
                  <a:noFill/>
                </a:ln>
                <a:solidFill>
                  <a:srgbClr val="0033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 Rounded MT Bold" pitchFamily="34" charset="0"/>
                <a:ea typeface="微軟正黑體" pitchFamily="34" charset="-120"/>
                <a:cs typeface="Courier New" pitchFamily="49" charset="0"/>
              </a:rPr>
              <a:t>Epitaxy</a:t>
            </a:r>
            <a:endParaRPr lang="zh-TW" altLang="en-US" sz="1800" spc="-100" dirty="0">
              <a:ln w="3175">
                <a:noFill/>
              </a:ln>
              <a:solidFill>
                <a:srgbClr val="0033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 Rounded MT Bold" pitchFamily="34" charset="0"/>
              <a:ea typeface="微軟正黑體" pitchFamily="34" charset="-120"/>
              <a:cs typeface="Courier New" pitchFamily="49" charset="0"/>
            </a:endParaRPr>
          </a:p>
        </p:txBody>
      </p:sp>
      <p:cxnSp>
        <p:nvCxnSpPr>
          <p:cNvPr id="72" name="直線單箭頭接點 71"/>
          <p:cNvCxnSpPr/>
          <p:nvPr/>
        </p:nvCxnSpPr>
        <p:spPr>
          <a:xfrm>
            <a:off x="5472833" y="4176764"/>
            <a:ext cx="1008112" cy="0"/>
          </a:xfrm>
          <a:prstGeom prst="straightConnector1">
            <a:avLst/>
          </a:prstGeom>
          <a:ln w="190500" cap="sq" cmpd="sng">
            <a:solidFill>
              <a:schemeClr val="tx1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單箭頭接點 78"/>
          <p:cNvCxnSpPr/>
          <p:nvPr/>
        </p:nvCxnSpPr>
        <p:spPr>
          <a:xfrm>
            <a:off x="5472833" y="15482020"/>
            <a:ext cx="1008112" cy="0"/>
          </a:xfrm>
          <a:prstGeom prst="straightConnector1">
            <a:avLst/>
          </a:prstGeom>
          <a:ln w="190500" cap="sq" cmpd="sng">
            <a:solidFill>
              <a:schemeClr val="tx1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單箭頭接點 79"/>
          <p:cNvCxnSpPr/>
          <p:nvPr/>
        </p:nvCxnSpPr>
        <p:spPr>
          <a:xfrm flipV="1">
            <a:off x="9433273" y="15464018"/>
            <a:ext cx="1224137" cy="18002"/>
          </a:xfrm>
          <a:prstGeom prst="straightConnector1">
            <a:avLst/>
          </a:prstGeom>
          <a:ln w="190500" cap="sq" cmpd="sng">
            <a:solidFill>
              <a:schemeClr val="tx1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/>
          <p:nvPr/>
        </p:nvCxnSpPr>
        <p:spPr>
          <a:xfrm flipV="1">
            <a:off x="9443642" y="11377564"/>
            <a:ext cx="1224137" cy="18002"/>
          </a:xfrm>
          <a:prstGeom prst="straightConnector1">
            <a:avLst/>
          </a:prstGeom>
          <a:ln w="190500" cap="sq" cmpd="sng">
            <a:solidFill>
              <a:schemeClr val="tx1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單箭頭接點 82"/>
          <p:cNvCxnSpPr/>
          <p:nvPr/>
        </p:nvCxnSpPr>
        <p:spPr>
          <a:xfrm flipV="1">
            <a:off x="9443642" y="19640482"/>
            <a:ext cx="1224137" cy="18002"/>
          </a:xfrm>
          <a:prstGeom prst="straightConnector1">
            <a:avLst/>
          </a:prstGeom>
          <a:ln w="190500" cap="sq" cmpd="sng">
            <a:solidFill>
              <a:schemeClr val="tx1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單箭頭接點 83"/>
          <p:cNvCxnSpPr/>
          <p:nvPr/>
        </p:nvCxnSpPr>
        <p:spPr>
          <a:xfrm flipV="1">
            <a:off x="9505280" y="4176764"/>
            <a:ext cx="1224137" cy="18002"/>
          </a:xfrm>
          <a:prstGeom prst="straightConnector1">
            <a:avLst/>
          </a:prstGeom>
          <a:ln w="190500" cap="sq" cmpd="sng">
            <a:solidFill>
              <a:schemeClr val="tx1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單箭頭接點 84"/>
          <p:cNvCxnSpPr/>
          <p:nvPr/>
        </p:nvCxnSpPr>
        <p:spPr>
          <a:xfrm flipV="1">
            <a:off x="19736593" y="3366674"/>
            <a:ext cx="3162176" cy="18002"/>
          </a:xfrm>
          <a:prstGeom prst="straightConnector1">
            <a:avLst/>
          </a:prstGeom>
          <a:ln w="190500" cap="sq" cmpd="sng">
            <a:solidFill>
              <a:schemeClr val="tx1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/>
          <p:nvPr/>
        </p:nvCxnSpPr>
        <p:spPr>
          <a:xfrm flipV="1">
            <a:off x="19802425" y="11395566"/>
            <a:ext cx="3162176" cy="18002"/>
          </a:xfrm>
          <a:prstGeom prst="straightConnector1">
            <a:avLst/>
          </a:prstGeom>
          <a:ln w="190500" cap="sq" cmpd="sng">
            <a:solidFill>
              <a:schemeClr val="tx1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/>
          <p:nvPr/>
        </p:nvCxnSpPr>
        <p:spPr>
          <a:xfrm flipV="1">
            <a:off x="19802238" y="15482020"/>
            <a:ext cx="3162176" cy="18002"/>
          </a:xfrm>
          <a:prstGeom prst="straightConnector1">
            <a:avLst/>
          </a:prstGeom>
          <a:ln w="190500" cap="sq" cmpd="sng">
            <a:solidFill>
              <a:schemeClr val="tx1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/>
          <p:nvPr/>
        </p:nvCxnSpPr>
        <p:spPr>
          <a:xfrm>
            <a:off x="15766554" y="21598369"/>
            <a:ext cx="3423" cy="1307678"/>
          </a:xfrm>
          <a:prstGeom prst="straightConnector1">
            <a:avLst/>
          </a:prstGeom>
          <a:ln w="190500" cap="sq" cmpd="sng">
            <a:solidFill>
              <a:schemeClr val="tx1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單箭頭接點 93"/>
          <p:cNvCxnSpPr/>
          <p:nvPr/>
        </p:nvCxnSpPr>
        <p:spPr>
          <a:xfrm>
            <a:off x="26715193" y="21602700"/>
            <a:ext cx="3423" cy="1307678"/>
          </a:xfrm>
          <a:prstGeom prst="straightConnector1">
            <a:avLst/>
          </a:prstGeom>
          <a:ln w="190500" cap="sq" cmpd="sng">
            <a:solidFill>
              <a:schemeClr val="tx1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肘形接點 95"/>
          <p:cNvCxnSpPr/>
          <p:nvPr/>
        </p:nvCxnSpPr>
        <p:spPr>
          <a:xfrm rot="16200000" flipH="1">
            <a:off x="14026861" y="10024337"/>
            <a:ext cx="12909496" cy="1502383"/>
          </a:xfrm>
          <a:prstGeom prst="bentConnector3">
            <a:avLst>
              <a:gd name="adj1" fmla="val 4"/>
            </a:avLst>
          </a:prstGeom>
          <a:ln w="190500" cap="rnd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群組 130"/>
          <p:cNvGrpSpPr/>
          <p:nvPr/>
        </p:nvGrpSpPr>
        <p:grpSpPr>
          <a:xfrm>
            <a:off x="3496036" y="26787276"/>
            <a:ext cx="12273941" cy="2232248"/>
            <a:chOff x="3496036" y="26787276"/>
            <a:chExt cx="12273941" cy="2232248"/>
          </a:xfrm>
        </p:grpSpPr>
        <p:cxnSp>
          <p:nvCxnSpPr>
            <p:cNvPr id="116" name="直線單箭頭接點 115"/>
            <p:cNvCxnSpPr/>
            <p:nvPr/>
          </p:nvCxnSpPr>
          <p:spPr>
            <a:xfrm>
              <a:off x="3564621" y="27711846"/>
              <a:ext cx="0" cy="1307678"/>
            </a:xfrm>
            <a:prstGeom prst="straightConnector1">
              <a:avLst/>
            </a:prstGeom>
            <a:ln w="190500" cap="sq" cmpd="sng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單箭頭接點 116"/>
            <p:cNvCxnSpPr/>
            <p:nvPr/>
          </p:nvCxnSpPr>
          <p:spPr>
            <a:xfrm>
              <a:off x="8425161" y="27711846"/>
              <a:ext cx="3423" cy="1307678"/>
            </a:xfrm>
            <a:prstGeom prst="straightConnector1">
              <a:avLst/>
            </a:prstGeom>
            <a:ln w="190500" cap="sq" cmpd="sng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直線單箭頭接點 117"/>
            <p:cNvCxnSpPr/>
            <p:nvPr/>
          </p:nvCxnSpPr>
          <p:spPr>
            <a:xfrm>
              <a:off x="13246274" y="27711846"/>
              <a:ext cx="3423" cy="1307678"/>
            </a:xfrm>
            <a:prstGeom prst="straightConnector1">
              <a:avLst/>
            </a:prstGeom>
            <a:ln w="190500" cap="sq" cmpd="sng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/>
            <p:nvPr/>
          </p:nvCxnSpPr>
          <p:spPr>
            <a:xfrm>
              <a:off x="3496036" y="27651372"/>
              <a:ext cx="12273941" cy="0"/>
            </a:xfrm>
            <a:prstGeom prst="line">
              <a:avLst/>
            </a:prstGeom>
            <a:ln w="190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接點 126"/>
            <p:cNvCxnSpPr/>
            <p:nvPr/>
          </p:nvCxnSpPr>
          <p:spPr>
            <a:xfrm flipV="1">
              <a:off x="15769977" y="26787276"/>
              <a:ext cx="0" cy="961772"/>
            </a:xfrm>
            <a:prstGeom prst="line">
              <a:avLst/>
            </a:prstGeom>
            <a:ln w="190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群組 139"/>
          <p:cNvGrpSpPr/>
          <p:nvPr/>
        </p:nvGrpSpPr>
        <p:grpSpPr>
          <a:xfrm>
            <a:off x="19334373" y="26787276"/>
            <a:ext cx="9829092" cy="2232248"/>
            <a:chOff x="19334373" y="26787276"/>
            <a:chExt cx="9829092" cy="2232248"/>
          </a:xfrm>
        </p:grpSpPr>
        <p:cxnSp>
          <p:nvCxnSpPr>
            <p:cNvPr id="133" name="直線單箭頭接點 132"/>
            <p:cNvCxnSpPr/>
            <p:nvPr/>
          </p:nvCxnSpPr>
          <p:spPr>
            <a:xfrm>
              <a:off x="19402958" y="27711846"/>
              <a:ext cx="0" cy="1307678"/>
            </a:xfrm>
            <a:prstGeom prst="straightConnector1">
              <a:avLst/>
            </a:prstGeom>
            <a:ln w="190500" cap="sq" cmpd="sng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直線單箭頭接點 133"/>
            <p:cNvCxnSpPr/>
            <p:nvPr/>
          </p:nvCxnSpPr>
          <p:spPr>
            <a:xfrm>
              <a:off x="24263498" y="27711846"/>
              <a:ext cx="3423" cy="1307678"/>
            </a:xfrm>
            <a:prstGeom prst="straightConnector1">
              <a:avLst/>
            </a:prstGeom>
            <a:ln w="190500" cap="sq" cmpd="sng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直線單箭頭接點 134"/>
            <p:cNvCxnSpPr/>
            <p:nvPr/>
          </p:nvCxnSpPr>
          <p:spPr>
            <a:xfrm>
              <a:off x="29084611" y="27711846"/>
              <a:ext cx="3423" cy="1307678"/>
            </a:xfrm>
            <a:prstGeom prst="straightConnector1">
              <a:avLst/>
            </a:prstGeom>
            <a:ln w="190500" cap="sq" cmpd="sng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直線接點 135"/>
            <p:cNvCxnSpPr/>
            <p:nvPr/>
          </p:nvCxnSpPr>
          <p:spPr>
            <a:xfrm>
              <a:off x="19334373" y="27651372"/>
              <a:ext cx="9829092" cy="0"/>
            </a:xfrm>
            <a:prstGeom prst="line">
              <a:avLst/>
            </a:prstGeom>
            <a:ln w="190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接點 136"/>
            <p:cNvCxnSpPr/>
            <p:nvPr/>
          </p:nvCxnSpPr>
          <p:spPr>
            <a:xfrm flipV="1">
              <a:off x="26715193" y="26787276"/>
              <a:ext cx="0" cy="961772"/>
            </a:xfrm>
            <a:prstGeom prst="line">
              <a:avLst/>
            </a:prstGeom>
            <a:ln w="190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直線單箭頭接點 140"/>
          <p:cNvCxnSpPr/>
          <p:nvPr/>
        </p:nvCxnSpPr>
        <p:spPr>
          <a:xfrm>
            <a:off x="3276588" y="7849172"/>
            <a:ext cx="0" cy="2304256"/>
          </a:xfrm>
          <a:prstGeom prst="straightConnector1">
            <a:avLst/>
          </a:prstGeom>
          <a:ln w="190500" cap="sq" cmpd="sng">
            <a:solidFill>
              <a:schemeClr val="tx2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直線單箭頭接點 142"/>
          <p:cNvCxnSpPr/>
          <p:nvPr/>
        </p:nvCxnSpPr>
        <p:spPr>
          <a:xfrm>
            <a:off x="3312593" y="12673708"/>
            <a:ext cx="0" cy="4464496"/>
          </a:xfrm>
          <a:prstGeom prst="straightConnector1">
            <a:avLst/>
          </a:prstGeom>
          <a:ln w="190500" cap="sq" cmpd="sng">
            <a:solidFill>
              <a:schemeClr val="tx2"/>
            </a:solidFill>
            <a:round/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385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93</Words>
  <Application>Microsoft Office PowerPoint</Application>
  <PresentationFormat>自訂</PresentationFormat>
  <Paragraphs>65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Arial Rounded MT Bold</vt:lpstr>
      <vt:lpstr>Calibri</vt:lpstr>
      <vt:lpstr>Courier New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Chu</cp:lastModifiedBy>
  <cp:revision>17</cp:revision>
  <dcterms:created xsi:type="dcterms:W3CDTF">2016-12-20T06:59:12Z</dcterms:created>
  <dcterms:modified xsi:type="dcterms:W3CDTF">2016-12-22T01:34:15Z</dcterms:modified>
</cp:coreProperties>
</file>