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3" r:id="rId2"/>
    <p:sldId id="264" r:id="rId3"/>
    <p:sldId id="259" r:id="rId4"/>
    <p:sldId id="260" r:id="rId5"/>
    <p:sldId id="258" r:id="rId6"/>
    <p:sldId id="261" r:id="rId7"/>
    <p:sldId id="262" r:id="rId8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DBFCF-8A70-4FEF-8238-CA8B589F6533}" v="16" dt="2022-05-08T09:40:26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4" y="6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凱能 施" userId="ec6f6725bbd00f4d" providerId="LiveId" clId="{D32DBFCF-8A70-4FEF-8238-CA8B589F6533}"/>
    <pc:docChg chg="modSld">
      <pc:chgData name="凱能 施" userId="ec6f6725bbd00f4d" providerId="LiveId" clId="{D32DBFCF-8A70-4FEF-8238-CA8B589F6533}" dt="2022-05-08T09:52:18.283" v="1240" actId="20577"/>
      <pc:docMkLst>
        <pc:docMk/>
      </pc:docMkLst>
      <pc:sldChg chg="addSp delSp modSp mod">
        <pc:chgData name="凱能 施" userId="ec6f6725bbd00f4d" providerId="LiveId" clId="{D32DBFCF-8A70-4FEF-8238-CA8B589F6533}" dt="2022-05-08T09:46:02.026" v="971" actId="1035"/>
        <pc:sldMkLst>
          <pc:docMk/>
          <pc:sldMk cId="1793433510" sldId="256"/>
        </pc:sldMkLst>
        <pc:spChg chg="add del mod">
          <ac:chgData name="凱能 施" userId="ec6f6725bbd00f4d" providerId="LiveId" clId="{D32DBFCF-8A70-4FEF-8238-CA8B589F6533}" dt="2022-05-08T09:28:15.512" v="366"/>
          <ac:spMkLst>
            <pc:docMk/>
            <pc:sldMk cId="1793433510" sldId="256"/>
            <ac:spMk id="2" creationId="{ABFDE740-E2E5-0DC6-72DE-8F72226F3531}"/>
          </ac:spMkLst>
        </pc:spChg>
        <pc:spChg chg="add mod">
          <ac:chgData name="凱能 施" userId="ec6f6725bbd00f4d" providerId="LiveId" clId="{D32DBFCF-8A70-4FEF-8238-CA8B589F6533}" dt="2022-05-08T09:27:37.441" v="348" actId="1076"/>
          <ac:spMkLst>
            <pc:docMk/>
            <pc:sldMk cId="1793433510" sldId="256"/>
            <ac:spMk id="3" creationId="{C43F8647-6CE3-9BFD-63F3-0D1525027A05}"/>
          </ac:spMkLst>
        </pc:spChg>
        <pc:spChg chg="mod">
          <ac:chgData name="凱能 施" userId="ec6f6725bbd00f4d" providerId="LiveId" clId="{D32DBFCF-8A70-4FEF-8238-CA8B589F6533}" dt="2022-05-08T09:14:56.531" v="6" actId="12789"/>
          <ac:spMkLst>
            <pc:docMk/>
            <pc:sldMk cId="1793433510" sldId="256"/>
            <ac:spMk id="5" creationId="{00000000-0000-0000-0000-000000000000}"/>
          </ac:spMkLst>
        </pc:spChg>
        <pc:spChg chg="mod">
          <ac:chgData name="凱能 施" userId="ec6f6725bbd00f4d" providerId="LiveId" clId="{D32DBFCF-8A70-4FEF-8238-CA8B589F6533}" dt="2022-05-08T09:41:52.604" v="829" actId="20577"/>
          <ac:spMkLst>
            <pc:docMk/>
            <pc:sldMk cId="1793433510" sldId="256"/>
            <ac:spMk id="6" creationId="{00000000-0000-0000-0000-000000000000}"/>
          </ac:spMkLst>
        </pc:spChg>
        <pc:spChg chg="add mod">
          <ac:chgData name="凱能 施" userId="ec6f6725bbd00f4d" providerId="LiveId" clId="{D32DBFCF-8A70-4FEF-8238-CA8B589F6533}" dt="2022-05-08T09:15:47.859" v="107" actId="12788"/>
          <ac:spMkLst>
            <pc:docMk/>
            <pc:sldMk cId="1793433510" sldId="256"/>
            <ac:spMk id="9" creationId="{4F70F2DD-8EB9-EF10-4E86-263E37E4855D}"/>
          </ac:spMkLst>
        </pc:spChg>
        <pc:spChg chg="mod">
          <ac:chgData name="凱能 施" userId="ec6f6725bbd00f4d" providerId="LiveId" clId="{D32DBFCF-8A70-4FEF-8238-CA8B589F6533}" dt="2022-05-08T09:45:54.259" v="935" actId="20577"/>
          <ac:spMkLst>
            <pc:docMk/>
            <pc:sldMk cId="1793433510" sldId="256"/>
            <ac:spMk id="11" creationId="{00000000-0000-0000-0000-000000000000}"/>
          </ac:spMkLst>
        </pc:spChg>
        <pc:spChg chg="add mod">
          <ac:chgData name="凱能 施" userId="ec6f6725bbd00f4d" providerId="LiveId" clId="{D32DBFCF-8A70-4FEF-8238-CA8B589F6533}" dt="2022-05-08T09:16:47.663" v="146" actId="571"/>
          <ac:spMkLst>
            <pc:docMk/>
            <pc:sldMk cId="1793433510" sldId="256"/>
            <ac:spMk id="13" creationId="{135248B6-6248-2DB8-B286-0CC2DD18B516}"/>
          </ac:spMkLst>
        </pc:spChg>
        <pc:spChg chg="add mod">
          <ac:chgData name="凱能 施" userId="ec6f6725bbd00f4d" providerId="LiveId" clId="{D32DBFCF-8A70-4FEF-8238-CA8B589F6533}" dt="2022-05-08T09:16:47.663" v="146" actId="571"/>
          <ac:spMkLst>
            <pc:docMk/>
            <pc:sldMk cId="1793433510" sldId="256"/>
            <ac:spMk id="14" creationId="{BC91C5E5-11BC-2CC5-08A6-B3E153947767}"/>
          </ac:spMkLst>
        </pc:spChg>
        <pc:picChg chg="mod">
          <ac:chgData name="凱能 施" userId="ec6f6725bbd00f4d" providerId="LiveId" clId="{D32DBFCF-8A70-4FEF-8238-CA8B589F6533}" dt="2022-05-08T09:14:56.531" v="6" actId="12789"/>
          <ac:picMkLst>
            <pc:docMk/>
            <pc:sldMk cId="1793433510" sldId="256"/>
            <ac:picMk id="7" creationId="{00000000-0000-0000-0000-000000000000}"/>
          </ac:picMkLst>
        </pc:picChg>
        <pc:picChg chg="mod">
          <ac:chgData name="凱能 施" userId="ec6f6725bbd00f4d" providerId="LiveId" clId="{D32DBFCF-8A70-4FEF-8238-CA8B589F6533}" dt="2022-05-08T09:20:41.813" v="197" actId="12788"/>
          <ac:picMkLst>
            <pc:docMk/>
            <pc:sldMk cId="1793433510" sldId="256"/>
            <ac:picMk id="8" creationId="{00000000-0000-0000-0000-000000000000}"/>
          </ac:picMkLst>
        </pc:picChg>
        <pc:picChg chg="mod">
          <ac:chgData name="凱能 施" userId="ec6f6725bbd00f4d" providerId="LiveId" clId="{D32DBFCF-8A70-4FEF-8238-CA8B589F6533}" dt="2022-05-08T09:46:02.026" v="971" actId="1035"/>
          <ac:picMkLst>
            <pc:docMk/>
            <pc:sldMk cId="1793433510" sldId="256"/>
            <ac:picMk id="12" creationId="{00000000-0000-0000-0000-000000000000}"/>
          </ac:picMkLst>
        </pc:picChg>
        <pc:cxnChg chg="mod">
          <ac:chgData name="凱能 施" userId="ec6f6725bbd00f4d" providerId="LiveId" clId="{D32DBFCF-8A70-4FEF-8238-CA8B589F6533}" dt="2022-05-08T09:26:40.837" v="329" actId="1076"/>
          <ac:cxnSpMkLst>
            <pc:docMk/>
            <pc:sldMk cId="1793433510" sldId="256"/>
            <ac:cxnSpMk id="10" creationId="{00000000-0000-0000-0000-000000000000}"/>
          </ac:cxnSpMkLst>
        </pc:cxnChg>
        <pc:cxnChg chg="add mod">
          <ac:chgData name="凱能 施" userId="ec6f6725bbd00f4d" providerId="LiveId" clId="{D32DBFCF-8A70-4FEF-8238-CA8B589F6533}" dt="2022-05-08T09:28:13.821" v="364" actId="1036"/>
          <ac:cxnSpMkLst>
            <pc:docMk/>
            <pc:sldMk cId="1793433510" sldId="256"/>
            <ac:cxnSpMk id="15" creationId="{A60B1073-ED4F-F275-A11A-4B7B2D258DF6}"/>
          </ac:cxnSpMkLst>
        </pc:cxnChg>
      </pc:sldChg>
      <pc:sldChg chg="addSp modSp mod">
        <pc:chgData name="凱能 施" userId="ec6f6725bbd00f4d" providerId="LiveId" clId="{D32DBFCF-8A70-4FEF-8238-CA8B589F6533}" dt="2022-05-08T09:52:18.283" v="1240" actId="20577"/>
        <pc:sldMkLst>
          <pc:docMk/>
          <pc:sldMk cId="295698096" sldId="257"/>
        </pc:sldMkLst>
        <pc:spChg chg="add mod">
          <ac:chgData name="凱能 施" userId="ec6f6725bbd00f4d" providerId="LiveId" clId="{D32DBFCF-8A70-4FEF-8238-CA8B589F6533}" dt="2022-05-08T09:15:57.027" v="108"/>
          <ac:spMkLst>
            <pc:docMk/>
            <pc:sldMk cId="295698096" sldId="257"/>
            <ac:spMk id="2" creationId="{94502A54-B258-7F09-3822-D917F7789570}"/>
          </ac:spMkLst>
        </pc:spChg>
        <pc:spChg chg="add mod">
          <ac:chgData name="凱能 施" userId="ec6f6725bbd00f4d" providerId="LiveId" clId="{D32DBFCF-8A70-4FEF-8238-CA8B589F6533}" dt="2022-05-08T09:15:57.027" v="108"/>
          <ac:spMkLst>
            <pc:docMk/>
            <pc:sldMk cId="295698096" sldId="257"/>
            <ac:spMk id="4" creationId="{91ABEABD-B387-F843-2329-5E447190D574}"/>
          </ac:spMkLst>
        </pc:spChg>
        <pc:spChg chg="add mod">
          <ac:chgData name="凱能 施" userId="ec6f6725bbd00f4d" providerId="LiveId" clId="{D32DBFCF-8A70-4FEF-8238-CA8B589F6533}" dt="2022-05-08T09:37:15.518" v="603" actId="552"/>
          <ac:spMkLst>
            <pc:docMk/>
            <pc:sldMk cId="295698096" sldId="257"/>
            <ac:spMk id="5" creationId="{FB59063D-90D0-0790-3EA5-C084C42F867E}"/>
          </ac:spMkLst>
        </pc:spChg>
        <pc:spChg chg="add mod">
          <ac:chgData name="凱能 施" userId="ec6f6725bbd00f4d" providerId="LiveId" clId="{D32DBFCF-8A70-4FEF-8238-CA8B589F6533}" dt="2022-05-08T09:39:32.810" v="780" actId="552"/>
          <ac:spMkLst>
            <pc:docMk/>
            <pc:sldMk cId="295698096" sldId="257"/>
            <ac:spMk id="8" creationId="{72887BF2-7B2D-AD29-AADC-B1A37CA63C07}"/>
          </ac:spMkLst>
        </pc:spChg>
        <pc:spChg chg="add mod">
          <ac:chgData name="凱能 施" userId="ec6f6725bbd00f4d" providerId="LiveId" clId="{D32DBFCF-8A70-4FEF-8238-CA8B589F6533}" dt="2022-05-08T09:39:37.765" v="782" actId="20577"/>
          <ac:spMkLst>
            <pc:docMk/>
            <pc:sldMk cId="295698096" sldId="257"/>
            <ac:spMk id="9" creationId="{29501051-7D8B-26BA-17AF-2A54D917AFBF}"/>
          </ac:spMkLst>
        </pc:spChg>
        <pc:spChg chg="add mod">
          <ac:chgData name="凱能 施" userId="ec6f6725bbd00f4d" providerId="LiveId" clId="{D32DBFCF-8A70-4FEF-8238-CA8B589F6533}" dt="2022-05-08T09:52:18.283" v="1240" actId="20577"/>
          <ac:spMkLst>
            <pc:docMk/>
            <pc:sldMk cId="295698096" sldId="257"/>
            <ac:spMk id="10" creationId="{2ADA33B9-1F8B-E695-E05C-95BD7332A923}"/>
          </ac:spMkLst>
        </pc:spChg>
        <pc:picChg chg="add mod">
          <ac:chgData name="凱能 施" userId="ec6f6725bbd00f4d" providerId="LiveId" clId="{D32DBFCF-8A70-4FEF-8238-CA8B589F6533}" dt="2022-05-08T09:15:57.027" v="108"/>
          <ac:picMkLst>
            <pc:docMk/>
            <pc:sldMk cId="295698096" sldId="257"/>
            <ac:picMk id="3" creationId="{6AB66D30-FFCA-B0B8-9EAC-3112265DFEFE}"/>
          </ac:picMkLst>
        </pc:picChg>
        <pc:picChg chg="add mod">
          <ac:chgData name="凱能 施" userId="ec6f6725bbd00f4d" providerId="LiveId" clId="{D32DBFCF-8A70-4FEF-8238-CA8B589F6533}" dt="2022-05-08T09:34:11.614" v="573" actId="1076"/>
          <ac:picMkLst>
            <pc:docMk/>
            <pc:sldMk cId="295698096" sldId="257"/>
            <ac:picMk id="7" creationId="{AF355287-CD90-64F7-8C0B-C6B7505DED6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BB450-826D-4141-9CBD-C3F6879BBB97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6F8860D-0C26-43B1-A8FD-3CB48C5F15DD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戴手套、口罩、面罩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漂白水具刺激性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)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863994A-A30D-4830-8017-A92429472A24}" type="parTrans" cxnId="{4B162B46-EE3E-4061-95D9-925A20A42012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7C93A946-1DB0-4032-9227-B3ECB909A500}" type="sibTrans" cxnId="{4B162B46-EE3E-4061-95D9-925A20A42012}">
      <dgm:prSet custT="1"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84C0572A-F432-455C-A179-7203F41EC5CE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倒入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20mL/50mL   10%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漂白水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→加冷水稀釋至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公升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/5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公升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由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10%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稀釋至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1000PPM)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544AC3D1-5864-4A76-B73B-2BE0DB06FF24}" type="parTrans" cxnId="{05997326-2500-4EBB-87F5-EA5F65E21877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5E07970-2522-4A6F-9449-79D4856E4BD5}" type="sibTrans" cxnId="{05997326-2500-4EBB-87F5-EA5F65E21877}">
      <dgm:prSet custT="1"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B4AC88A6-1DE3-43DD-BC13-9E423441ECAD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消毒完，人員先用酒精消毒全身，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由內往外脫除防護具。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0EE33154-F3BB-4B0A-9245-074771DB3C71}" type="parTrans" cxnId="{C1AE096B-DDE8-402D-B0C2-94ADD81861AC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F0AE2B3F-0878-4C63-9BBF-29F7669A8213}" type="sibTrans" cxnId="{C1AE096B-DDE8-402D-B0C2-94ADD81861AC}">
      <dgm:prSet custT="1"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D80A5202-A212-4E36-A77C-4ADAAA17D37E}">
      <dgm:prSet phldrT="[文字]" custT="1"/>
      <dgm:spPr>
        <a:solidFill>
          <a:schemeClr val="accent1"/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消毒完，場域應靜置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12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小時，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隔日開窗通風先用清水擦拭後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才使用。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8C97FC34-E981-4B2F-8800-E213EBCD7A7F}" type="parTrans" cxnId="{E4944A25-3491-4E8A-9218-491FB340FC01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53274D07-2071-4DA8-8808-7C0D56F51146}" type="sibTrans" cxnId="{E4944A25-3491-4E8A-9218-491FB340FC01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FC1CBF7-D2A4-4768-8FD5-EB15D6827B75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消毒完畢請將剩餘藥劑倒出，</a:t>
          </a:r>
          <a:endParaRPr lang="en-US" altLang="zh-TW" sz="2400" b="1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再倒入清水持續噴灑</a:t>
          </a:r>
          <a:r>
            <a:rPr lang="en-US" altLang="zh-TW" sz="24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</a:t>
          </a:r>
          <a:r>
            <a:rPr lang="zh-TW" altLang="en-US" sz="24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分鐘，</a:t>
          </a:r>
          <a:endParaRPr lang="en-US" altLang="zh-TW" sz="2400" b="1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避免噴頭阻塞。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BCFC87D2-0BB9-49EB-A684-AB2BF1CB1A13}" type="parTrans" cxnId="{96175884-F3F3-4A5A-8A9B-E348E02FBE05}">
      <dgm:prSet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DEC387D-1FCA-4C35-87C5-0ABF8C142D02}" type="sibTrans" cxnId="{96175884-F3F3-4A5A-8A9B-E348E02FBE05}">
      <dgm:prSet custT="1"/>
      <dgm:spPr/>
      <dgm:t>
        <a:bodyPr/>
        <a:lstStyle/>
        <a:p>
          <a:endParaRPr lang="zh-TW" altLang="en-US" sz="2400" b="1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823CECD2-D027-4792-AD8A-C59351F0163E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進入場域噴霧消毒，向上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45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度</a:t>
          </a:r>
          <a:endParaRPr lang="en-US" altLang="zh-TW" sz="2400" b="1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可針對需求調整</a:t>
          </a:r>
          <a:r>
            <a:rPr lang="en-US" altLang="zh-TW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)</a:t>
          </a:r>
          <a:endParaRPr lang="zh-TW" altLang="en-US" sz="2400" b="1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A9EEB4D-99F6-425D-AAD7-17014263FED1}" type="parTrans" cxnId="{532A510F-52B1-4B0E-B5BF-1F5C7B95E72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F18D464-A557-4C30-80E2-E8684AA731CC}" type="sibTrans" cxnId="{532A510F-52B1-4B0E-B5BF-1F5C7B95E72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97B5577-E76F-4649-B774-93F543D239F5}" type="pres">
      <dgm:prSet presAssocID="{F2ABB450-826D-4141-9CBD-C3F6879BBB97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EBE315-CBC0-4901-A94D-9249F06BE7D0}" type="pres">
      <dgm:prSet presAssocID="{D6F8860D-0C26-43B1-A8FD-3CB48C5F15DD}" presName="node" presStyleLbl="node1" presStyleIdx="0" presStyleCnt="6" custScaleX="138691" custScaleY="914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B470F8-F54C-48CB-B82A-75581C992964}" type="pres">
      <dgm:prSet presAssocID="{7C93A946-1DB0-4032-9227-B3ECB909A500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088643DE-C91B-4FF4-894F-80DF888888E6}" type="pres">
      <dgm:prSet presAssocID="{7C93A946-1DB0-4032-9227-B3ECB909A500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185C19B8-1C04-42DA-AA90-9312BDA3A4BF}" type="pres">
      <dgm:prSet presAssocID="{84C0572A-F432-455C-A179-7203F41EC5CE}" presName="node" presStyleLbl="node1" presStyleIdx="1" presStyleCnt="6" custScaleX="138691" custScaleY="144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204202-6D39-4B73-834A-62ADDFCDE8CD}" type="pres">
      <dgm:prSet presAssocID="{E5E07970-2522-4A6F-9449-79D4856E4BD5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BF0A5ED3-DB71-4C0C-91D9-D489D5881316}" type="pres">
      <dgm:prSet presAssocID="{E5E07970-2522-4A6F-9449-79D4856E4BD5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4AA54423-A9FA-47E8-96B0-4FEC33679507}" type="pres">
      <dgm:prSet presAssocID="{823CECD2-D027-4792-AD8A-C59351F0163E}" presName="node" presStyleLbl="node1" presStyleIdx="2" presStyleCnt="6" custScaleX="138691" custScaleY="928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A4C6F-5080-456F-BD96-209AC90D80DC}" type="pres">
      <dgm:prSet presAssocID="{EF18D464-A557-4C30-80E2-E8684AA731CC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036E1CBA-319A-489E-A87B-0301DCCEE6FB}" type="pres">
      <dgm:prSet presAssocID="{EF18D464-A557-4C30-80E2-E8684AA731CC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367FDD13-BFA4-417A-A506-C9DD60BE26DB}" type="pres">
      <dgm:prSet presAssocID="{AFC1CBF7-D2A4-4768-8FD5-EB15D6827B75}" presName="node" presStyleLbl="node1" presStyleIdx="3" presStyleCnt="6" custScaleX="138691" custScaleY="1296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0913E-486F-40A8-9766-1AB31FD963C4}" type="pres">
      <dgm:prSet presAssocID="{EDEC387D-1FCA-4C35-87C5-0ABF8C142D02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1F4EE48B-54CF-408A-813B-218A90510367}" type="pres">
      <dgm:prSet presAssocID="{EDEC387D-1FCA-4C35-87C5-0ABF8C142D02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8A62BAB0-3C33-4D37-8399-2375617A5C0E}" type="pres">
      <dgm:prSet presAssocID="{B4AC88A6-1DE3-43DD-BC13-9E423441ECAD}" presName="node" presStyleLbl="node1" presStyleIdx="4" presStyleCnt="6" custScaleX="138691" custScaleY="916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A27FD4-436F-40F3-965C-D29D94D30B0B}" type="pres">
      <dgm:prSet presAssocID="{F0AE2B3F-0878-4C63-9BBF-29F7669A8213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5A65E665-9A6B-4587-B83B-498426EB8F98}" type="pres">
      <dgm:prSet presAssocID="{F0AE2B3F-0878-4C63-9BBF-29F7669A8213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27E3EE87-8C14-482B-BF7C-8126B1420C47}" type="pres">
      <dgm:prSet presAssocID="{D80A5202-A212-4E36-A77C-4ADAAA17D37E}" presName="node" presStyleLbl="node1" presStyleIdx="5" presStyleCnt="6" custScaleX="138691" custScaleY="1269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EA2A5A6-475C-4B7C-8BC7-7199B1815673}" type="presOf" srcId="{EF18D464-A557-4C30-80E2-E8684AA731CC}" destId="{036E1CBA-319A-489E-A87B-0301DCCEE6FB}" srcOrd="1" destOrd="0" presId="urn:microsoft.com/office/officeart/2005/8/layout/process2"/>
    <dgm:cxn modelId="{22B2BB15-C485-4DD2-B3C6-1A24ADC2DC42}" type="presOf" srcId="{823CECD2-D027-4792-AD8A-C59351F0163E}" destId="{4AA54423-A9FA-47E8-96B0-4FEC33679507}" srcOrd="0" destOrd="0" presId="urn:microsoft.com/office/officeart/2005/8/layout/process2"/>
    <dgm:cxn modelId="{532A510F-52B1-4B0E-B5BF-1F5C7B95E727}" srcId="{F2ABB450-826D-4141-9CBD-C3F6879BBB97}" destId="{823CECD2-D027-4792-AD8A-C59351F0163E}" srcOrd="2" destOrd="0" parTransId="{4A9EEB4D-99F6-425D-AAD7-17014263FED1}" sibTransId="{EF18D464-A557-4C30-80E2-E8684AA731CC}"/>
    <dgm:cxn modelId="{56BBCA02-47B2-4F5B-A296-088993C731DF}" type="presOf" srcId="{7C93A946-1DB0-4032-9227-B3ECB909A500}" destId="{19B470F8-F54C-48CB-B82A-75581C992964}" srcOrd="0" destOrd="0" presId="urn:microsoft.com/office/officeart/2005/8/layout/process2"/>
    <dgm:cxn modelId="{F1D33D07-B6A0-42B4-AD36-49F75A5A1467}" type="presOf" srcId="{EDEC387D-1FCA-4C35-87C5-0ABF8C142D02}" destId="{6160913E-486F-40A8-9766-1AB31FD963C4}" srcOrd="0" destOrd="0" presId="urn:microsoft.com/office/officeart/2005/8/layout/process2"/>
    <dgm:cxn modelId="{96175884-F3F3-4A5A-8A9B-E348E02FBE05}" srcId="{F2ABB450-826D-4141-9CBD-C3F6879BBB97}" destId="{AFC1CBF7-D2A4-4768-8FD5-EB15D6827B75}" srcOrd="3" destOrd="0" parTransId="{BCFC87D2-0BB9-49EB-A684-AB2BF1CB1A13}" sibTransId="{EDEC387D-1FCA-4C35-87C5-0ABF8C142D02}"/>
    <dgm:cxn modelId="{2E49537B-89C1-4A11-AD40-9EACFCD9325A}" type="presOf" srcId="{F0AE2B3F-0878-4C63-9BBF-29F7669A8213}" destId="{5A65E665-9A6B-4587-B83B-498426EB8F98}" srcOrd="1" destOrd="0" presId="urn:microsoft.com/office/officeart/2005/8/layout/process2"/>
    <dgm:cxn modelId="{B49DDF16-5276-481F-A146-BFD7702D50F8}" type="presOf" srcId="{AFC1CBF7-D2A4-4768-8FD5-EB15D6827B75}" destId="{367FDD13-BFA4-417A-A506-C9DD60BE26DB}" srcOrd="0" destOrd="0" presId="urn:microsoft.com/office/officeart/2005/8/layout/process2"/>
    <dgm:cxn modelId="{C1AE096B-DDE8-402D-B0C2-94ADD81861AC}" srcId="{F2ABB450-826D-4141-9CBD-C3F6879BBB97}" destId="{B4AC88A6-1DE3-43DD-BC13-9E423441ECAD}" srcOrd="4" destOrd="0" parTransId="{0EE33154-F3BB-4B0A-9245-074771DB3C71}" sibTransId="{F0AE2B3F-0878-4C63-9BBF-29F7669A8213}"/>
    <dgm:cxn modelId="{00FB822D-66EC-42D1-8184-6021FA4F2383}" type="presOf" srcId="{84C0572A-F432-455C-A179-7203F41EC5CE}" destId="{185C19B8-1C04-42DA-AA90-9312BDA3A4BF}" srcOrd="0" destOrd="0" presId="urn:microsoft.com/office/officeart/2005/8/layout/process2"/>
    <dgm:cxn modelId="{F127E104-BCDC-4F54-BACA-E8D9AFE5D6F7}" type="presOf" srcId="{E5E07970-2522-4A6F-9449-79D4856E4BD5}" destId="{E1204202-6D39-4B73-834A-62ADDFCDE8CD}" srcOrd="0" destOrd="0" presId="urn:microsoft.com/office/officeart/2005/8/layout/process2"/>
    <dgm:cxn modelId="{CFD5B169-5780-4704-A778-1B06ADB5193A}" type="presOf" srcId="{7C93A946-1DB0-4032-9227-B3ECB909A500}" destId="{088643DE-C91B-4FF4-894F-80DF888888E6}" srcOrd="1" destOrd="0" presId="urn:microsoft.com/office/officeart/2005/8/layout/process2"/>
    <dgm:cxn modelId="{4F42BC7A-908C-49CA-989F-B2288D3485B7}" type="presOf" srcId="{D80A5202-A212-4E36-A77C-4ADAAA17D37E}" destId="{27E3EE87-8C14-482B-BF7C-8126B1420C47}" srcOrd="0" destOrd="0" presId="urn:microsoft.com/office/officeart/2005/8/layout/process2"/>
    <dgm:cxn modelId="{4B162B46-EE3E-4061-95D9-925A20A42012}" srcId="{F2ABB450-826D-4141-9CBD-C3F6879BBB97}" destId="{D6F8860D-0C26-43B1-A8FD-3CB48C5F15DD}" srcOrd="0" destOrd="0" parTransId="{4863994A-A30D-4830-8017-A92429472A24}" sibTransId="{7C93A946-1DB0-4032-9227-B3ECB909A500}"/>
    <dgm:cxn modelId="{D0C474F1-72C8-46F7-AE5B-A8334EF0BE9C}" type="presOf" srcId="{F2ABB450-826D-4141-9CBD-C3F6879BBB97}" destId="{897B5577-E76F-4649-B774-93F543D239F5}" srcOrd="0" destOrd="0" presId="urn:microsoft.com/office/officeart/2005/8/layout/process2"/>
    <dgm:cxn modelId="{E4944A25-3491-4E8A-9218-491FB340FC01}" srcId="{F2ABB450-826D-4141-9CBD-C3F6879BBB97}" destId="{D80A5202-A212-4E36-A77C-4ADAAA17D37E}" srcOrd="5" destOrd="0" parTransId="{8C97FC34-E981-4B2F-8800-E213EBCD7A7F}" sibTransId="{53274D07-2071-4DA8-8808-7C0D56F51146}"/>
    <dgm:cxn modelId="{FCE2C31F-D94E-4EE1-B5E7-4377554FD583}" type="presOf" srcId="{E5E07970-2522-4A6F-9449-79D4856E4BD5}" destId="{BF0A5ED3-DB71-4C0C-91D9-D489D5881316}" srcOrd="1" destOrd="0" presId="urn:microsoft.com/office/officeart/2005/8/layout/process2"/>
    <dgm:cxn modelId="{8B3A9285-B5DF-47BE-B421-0511BE92E7BE}" type="presOf" srcId="{F0AE2B3F-0878-4C63-9BBF-29F7669A8213}" destId="{3CA27FD4-436F-40F3-965C-D29D94D30B0B}" srcOrd="0" destOrd="0" presId="urn:microsoft.com/office/officeart/2005/8/layout/process2"/>
    <dgm:cxn modelId="{05997326-2500-4EBB-87F5-EA5F65E21877}" srcId="{F2ABB450-826D-4141-9CBD-C3F6879BBB97}" destId="{84C0572A-F432-455C-A179-7203F41EC5CE}" srcOrd="1" destOrd="0" parTransId="{544AC3D1-5864-4A76-B73B-2BE0DB06FF24}" sibTransId="{E5E07970-2522-4A6F-9449-79D4856E4BD5}"/>
    <dgm:cxn modelId="{F55EE769-4A3A-4BBC-A5FE-824ED5B7A913}" type="presOf" srcId="{EF18D464-A557-4C30-80E2-E8684AA731CC}" destId="{3FBA4C6F-5080-456F-BD96-209AC90D80DC}" srcOrd="0" destOrd="0" presId="urn:microsoft.com/office/officeart/2005/8/layout/process2"/>
    <dgm:cxn modelId="{FA8001EE-1F47-46EE-A522-14C45A954304}" type="presOf" srcId="{EDEC387D-1FCA-4C35-87C5-0ABF8C142D02}" destId="{1F4EE48B-54CF-408A-813B-218A90510367}" srcOrd="1" destOrd="0" presId="urn:microsoft.com/office/officeart/2005/8/layout/process2"/>
    <dgm:cxn modelId="{3F34BE48-081D-425E-BD17-F690080B5E3F}" type="presOf" srcId="{B4AC88A6-1DE3-43DD-BC13-9E423441ECAD}" destId="{8A62BAB0-3C33-4D37-8399-2375617A5C0E}" srcOrd="0" destOrd="0" presId="urn:microsoft.com/office/officeart/2005/8/layout/process2"/>
    <dgm:cxn modelId="{084B5CF7-8831-44D6-AD47-A6C78C6BFA53}" type="presOf" srcId="{D6F8860D-0C26-43B1-A8FD-3CB48C5F15DD}" destId="{4EEBE315-CBC0-4901-A94D-9249F06BE7D0}" srcOrd="0" destOrd="0" presId="urn:microsoft.com/office/officeart/2005/8/layout/process2"/>
    <dgm:cxn modelId="{7F478709-F4A9-431C-A004-8839682F3074}" type="presParOf" srcId="{897B5577-E76F-4649-B774-93F543D239F5}" destId="{4EEBE315-CBC0-4901-A94D-9249F06BE7D0}" srcOrd="0" destOrd="0" presId="urn:microsoft.com/office/officeart/2005/8/layout/process2"/>
    <dgm:cxn modelId="{FE402C12-8279-4642-8732-53F26551833D}" type="presParOf" srcId="{897B5577-E76F-4649-B774-93F543D239F5}" destId="{19B470F8-F54C-48CB-B82A-75581C992964}" srcOrd="1" destOrd="0" presId="urn:microsoft.com/office/officeart/2005/8/layout/process2"/>
    <dgm:cxn modelId="{F0AE6412-2B99-47A3-B152-FB2668C63961}" type="presParOf" srcId="{19B470F8-F54C-48CB-B82A-75581C992964}" destId="{088643DE-C91B-4FF4-894F-80DF888888E6}" srcOrd="0" destOrd="0" presId="urn:microsoft.com/office/officeart/2005/8/layout/process2"/>
    <dgm:cxn modelId="{47589A7C-1173-444F-A66C-B84EF2A6651C}" type="presParOf" srcId="{897B5577-E76F-4649-B774-93F543D239F5}" destId="{185C19B8-1C04-42DA-AA90-9312BDA3A4BF}" srcOrd="2" destOrd="0" presId="urn:microsoft.com/office/officeart/2005/8/layout/process2"/>
    <dgm:cxn modelId="{5844E562-9839-4BD6-8583-90DE9E4967D2}" type="presParOf" srcId="{897B5577-E76F-4649-B774-93F543D239F5}" destId="{E1204202-6D39-4B73-834A-62ADDFCDE8CD}" srcOrd="3" destOrd="0" presId="urn:microsoft.com/office/officeart/2005/8/layout/process2"/>
    <dgm:cxn modelId="{4D5C04FA-7EEA-41A4-B1CC-73162B591F99}" type="presParOf" srcId="{E1204202-6D39-4B73-834A-62ADDFCDE8CD}" destId="{BF0A5ED3-DB71-4C0C-91D9-D489D5881316}" srcOrd="0" destOrd="0" presId="urn:microsoft.com/office/officeart/2005/8/layout/process2"/>
    <dgm:cxn modelId="{37DADF87-8FC0-4F5D-878C-7FFFDB54DB50}" type="presParOf" srcId="{897B5577-E76F-4649-B774-93F543D239F5}" destId="{4AA54423-A9FA-47E8-96B0-4FEC33679507}" srcOrd="4" destOrd="0" presId="urn:microsoft.com/office/officeart/2005/8/layout/process2"/>
    <dgm:cxn modelId="{67B04849-728C-459A-8243-E6907EBA0F93}" type="presParOf" srcId="{897B5577-E76F-4649-B774-93F543D239F5}" destId="{3FBA4C6F-5080-456F-BD96-209AC90D80DC}" srcOrd="5" destOrd="0" presId="urn:microsoft.com/office/officeart/2005/8/layout/process2"/>
    <dgm:cxn modelId="{5B7AD4B4-C92B-46AF-9BAD-EF772E891508}" type="presParOf" srcId="{3FBA4C6F-5080-456F-BD96-209AC90D80DC}" destId="{036E1CBA-319A-489E-A87B-0301DCCEE6FB}" srcOrd="0" destOrd="0" presId="urn:microsoft.com/office/officeart/2005/8/layout/process2"/>
    <dgm:cxn modelId="{9D57107F-3297-4AA0-9C4B-4DB02B7B1272}" type="presParOf" srcId="{897B5577-E76F-4649-B774-93F543D239F5}" destId="{367FDD13-BFA4-417A-A506-C9DD60BE26DB}" srcOrd="6" destOrd="0" presId="urn:microsoft.com/office/officeart/2005/8/layout/process2"/>
    <dgm:cxn modelId="{AAEC8685-5A9F-4B1D-AFF2-15325F5E683B}" type="presParOf" srcId="{897B5577-E76F-4649-B774-93F543D239F5}" destId="{6160913E-486F-40A8-9766-1AB31FD963C4}" srcOrd="7" destOrd="0" presId="urn:microsoft.com/office/officeart/2005/8/layout/process2"/>
    <dgm:cxn modelId="{F39B8873-4729-46B7-B05B-096F72CFBCF4}" type="presParOf" srcId="{6160913E-486F-40A8-9766-1AB31FD963C4}" destId="{1F4EE48B-54CF-408A-813B-218A90510367}" srcOrd="0" destOrd="0" presId="urn:microsoft.com/office/officeart/2005/8/layout/process2"/>
    <dgm:cxn modelId="{0DA5F88F-392B-49D8-9333-6C6BFF7ACDC2}" type="presParOf" srcId="{897B5577-E76F-4649-B774-93F543D239F5}" destId="{8A62BAB0-3C33-4D37-8399-2375617A5C0E}" srcOrd="8" destOrd="0" presId="urn:microsoft.com/office/officeart/2005/8/layout/process2"/>
    <dgm:cxn modelId="{C69F4600-1C26-4FD1-B2A7-4703D1675E92}" type="presParOf" srcId="{897B5577-E76F-4649-B774-93F543D239F5}" destId="{3CA27FD4-436F-40F3-965C-D29D94D30B0B}" srcOrd="9" destOrd="0" presId="urn:microsoft.com/office/officeart/2005/8/layout/process2"/>
    <dgm:cxn modelId="{8A78A1C5-E063-4CA8-85EF-622F42789C64}" type="presParOf" srcId="{3CA27FD4-436F-40F3-965C-D29D94D30B0B}" destId="{5A65E665-9A6B-4587-B83B-498426EB8F98}" srcOrd="0" destOrd="0" presId="urn:microsoft.com/office/officeart/2005/8/layout/process2"/>
    <dgm:cxn modelId="{083F3196-DD0F-4F22-A29C-2899A6DA4C6B}" type="presParOf" srcId="{897B5577-E76F-4649-B774-93F543D239F5}" destId="{27E3EE87-8C14-482B-BF7C-8126B1420C4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E315-CBC0-4901-A94D-9249F06BE7D0}">
      <dsp:nvSpPr>
        <dsp:cNvPr id="0" name=""/>
        <dsp:cNvSpPr/>
      </dsp:nvSpPr>
      <dsp:spPr>
        <a:xfrm>
          <a:off x="658388" y="4464"/>
          <a:ext cx="4803222" cy="792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戴手套、口罩、面罩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漂白水具刺激性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)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81585" y="27661"/>
        <a:ext cx="4756828" cy="745609"/>
      </dsp:txXfrm>
    </dsp:sp>
    <dsp:sp modelId="{19B470F8-F54C-48CB-B82A-75581C992964}">
      <dsp:nvSpPr>
        <dsp:cNvPr id="0" name=""/>
        <dsp:cNvSpPr/>
      </dsp:nvSpPr>
      <dsp:spPr>
        <a:xfrm rot="5400000">
          <a:off x="2897659" y="818112"/>
          <a:ext cx="324680" cy="389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 rot="-5400000">
        <a:off x="2943114" y="850580"/>
        <a:ext cx="233770" cy="227276"/>
      </dsp:txXfrm>
    </dsp:sp>
    <dsp:sp modelId="{185C19B8-1C04-42DA-AA90-9312BDA3A4BF}">
      <dsp:nvSpPr>
        <dsp:cNvPr id="0" name=""/>
        <dsp:cNvSpPr/>
      </dsp:nvSpPr>
      <dsp:spPr>
        <a:xfrm>
          <a:off x="658388" y="1229374"/>
          <a:ext cx="4803222" cy="1254590"/>
        </a:xfrm>
        <a:prstGeom prst="roundRect">
          <a:avLst>
            <a:gd name="adj" fmla="val 1000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倒入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20mL/50mL   10%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漂白水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→加冷水稀釋至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公升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/5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公升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由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10%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稀釋至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1000PPM)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95134" y="1266120"/>
        <a:ext cx="4729730" cy="1181098"/>
      </dsp:txXfrm>
    </dsp:sp>
    <dsp:sp modelId="{E1204202-6D39-4B73-834A-62ADDFCDE8CD}">
      <dsp:nvSpPr>
        <dsp:cNvPr id="0" name=""/>
        <dsp:cNvSpPr/>
      </dsp:nvSpPr>
      <dsp:spPr>
        <a:xfrm rot="5400000">
          <a:off x="2897659" y="2505609"/>
          <a:ext cx="324680" cy="389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 rot="-5400000">
        <a:off x="2943114" y="2538077"/>
        <a:ext cx="233770" cy="227276"/>
      </dsp:txXfrm>
    </dsp:sp>
    <dsp:sp modelId="{4AA54423-A9FA-47E8-96B0-4FEC33679507}">
      <dsp:nvSpPr>
        <dsp:cNvPr id="0" name=""/>
        <dsp:cNvSpPr/>
      </dsp:nvSpPr>
      <dsp:spPr>
        <a:xfrm>
          <a:off x="658388" y="2916871"/>
          <a:ext cx="4803222" cy="803994"/>
        </a:xfrm>
        <a:prstGeom prst="roundRect">
          <a:avLst>
            <a:gd name="adj" fmla="val 1000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進入場域噴霧消毒，向上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45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度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可針對需求調整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)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81936" y="2940419"/>
        <a:ext cx="4756126" cy="756898"/>
      </dsp:txXfrm>
    </dsp:sp>
    <dsp:sp modelId="{3FBA4C6F-5080-456F-BD96-209AC90D80DC}">
      <dsp:nvSpPr>
        <dsp:cNvPr id="0" name=""/>
        <dsp:cNvSpPr/>
      </dsp:nvSpPr>
      <dsp:spPr>
        <a:xfrm rot="5400000">
          <a:off x="2897659" y="3742511"/>
          <a:ext cx="324680" cy="389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solidFill>
              <a:schemeClr val="tx1"/>
            </a:solidFill>
          </a:endParaRPr>
        </a:p>
      </dsp:txBody>
      <dsp:txXfrm rot="-5400000">
        <a:off x="2943114" y="3774979"/>
        <a:ext cx="233770" cy="227276"/>
      </dsp:txXfrm>
    </dsp:sp>
    <dsp:sp modelId="{367FDD13-BFA4-417A-A506-C9DD60BE26DB}">
      <dsp:nvSpPr>
        <dsp:cNvPr id="0" name=""/>
        <dsp:cNvSpPr/>
      </dsp:nvSpPr>
      <dsp:spPr>
        <a:xfrm>
          <a:off x="658388" y="4153772"/>
          <a:ext cx="4803222" cy="1122951"/>
        </a:xfrm>
        <a:prstGeom prst="roundRect">
          <a:avLst>
            <a:gd name="adj" fmla="val 1000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消毒完畢請將剩餘藥劑倒出，</a:t>
          </a:r>
          <a:endParaRPr lang="en-US" altLang="zh-TW" sz="2400" b="1" kern="120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再倒入清水持續噴灑</a:t>
          </a:r>
          <a:r>
            <a:rPr lang="en-US" altLang="zh-TW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</a:t>
          </a:r>
          <a:r>
            <a:rPr lang="zh-TW" altLang="en-US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分鐘，</a:t>
          </a:r>
          <a:endParaRPr lang="en-US" altLang="zh-TW" sz="2400" b="1" kern="120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避免噴頭阻塞。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91278" y="4186662"/>
        <a:ext cx="4737442" cy="1057171"/>
      </dsp:txXfrm>
    </dsp:sp>
    <dsp:sp modelId="{6160913E-486F-40A8-9766-1AB31FD963C4}">
      <dsp:nvSpPr>
        <dsp:cNvPr id="0" name=""/>
        <dsp:cNvSpPr/>
      </dsp:nvSpPr>
      <dsp:spPr>
        <a:xfrm rot="5400000">
          <a:off x="2897659" y="5298369"/>
          <a:ext cx="324680" cy="389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 rot="-5400000">
        <a:off x="2943114" y="5330837"/>
        <a:ext cx="233770" cy="227276"/>
      </dsp:txXfrm>
    </dsp:sp>
    <dsp:sp modelId="{8A62BAB0-3C33-4D37-8399-2375617A5C0E}">
      <dsp:nvSpPr>
        <dsp:cNvPr id="0" name=""/>
        <dsp:cNvSpPr/>
      </dsp:nvSpPr>
      <dsp:spPr>
        <a:xfrm>
          <a:off x="658388" y="5709631"/>
          <a:ext cx="4803222" cy="793899"/>
        </a:xfrm>
        <a:prstGeom prst="roundRect">
          <a:avLst>
            <a:gd name="adj" fmla="val 1000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消毒完，人員先用酒精消毒全身，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由內往外脫除防護具。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81641" y="5732884"/>
        <a:ext cx="4756716" cy="747393"/>
      </dsp:txXfrm>
    </dsp:sp>
    <dsp:sp modelId="{3CA27FD4-436F-40F3-965C-D29D94D30B0B}">
      <dsp:nvSpPr>
        <dsp:cNvPr id="0" name=""/>
        <dsp:cNvSpPr/>
      </dsp:nvSpPr>
      <dsp:spPr>
        <a:xfrm rot="5400000">
          <a:off x="2897659" y="6525175"/>
          <a:ext cx="324680" cy="389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 rot="-5400000">
        <a:off x="2943114" y="6557643"/>
        <a:ext cx="233770" cy="227276"/>
      </dsp:txXfrm>
    </dsp:sp>
    <dsp:sp modelId="{27E3EE87-8C14-482B-BF7C-8126B1420C47}">
      <dsp:nvSpPr>
        <dsp:cNvPr id="0" name=""/>
        <dsp:cNvSpPr/>
      </dsp:nvSpPr>
      <dsp:spPr>
        <a:xfrm>
          <a:off x="658388" y="6936437"/>
          <a:ext cx="4803222" cy="109950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消毒完，場域應靜置</a:t>
          </a:r>
          <a:r>
            <a:rPr lang="en-US" altLang="zh-TW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12</a:t>
          </a: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小時，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隔日開窗通風先用清水擦拭後</a:t>
          </a:r>
          <a:endParaRPr lang="en-US" altLang="zh-TW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才使用。</a:t>
          </a:r>
          <a:endParaRPr lang="zh-TW" altLang="en-US" sz="2400" b="1" kern="1200" dirty="0">
            <a:solidFill>
              <a:schemeClr val="tx1"/>
            </a:solidFill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90591" y="6968640"/>
        <a:ext cx="4738816" cy="1035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1AEDB-2B37-42F9-8F45-285104C463B8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114550" y="746125"/>
            <a:ext cx="25781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57F7C-CBD3-4943-BF4C-5CFF93B6A9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370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0"/>
            </a:lvl3pPr>
            <a:lvl4pPr marL="1028625" indent="0" algn="ctr">
              <a:buNone/>
              <a:defRPr sz="1200"/>
            </a:lvl4pPr>
            <a:lvl5pPr marL="1371500" indent="0" algn="ctr">
              <a:buNone/>
              <a:defRPr sz="1200"/>
            </a:lvl5pPr>
            <a:lvl6pPr marL="1714376" indent="0" algn="ctr">
              <a:buNone/>
              <a:defRPr sz="1200"/>
            </a:lvl6pPr>
            <a:lvl7pPr marL="2057251" indent="0" algn="ctr">
              <a:buNone/>
              <a:defRPr sz="1200"/>
            </a:lvl7pPr>
            <a:lvl8pPr marL="2400126" indent="0" algn="ctr">
              <a:buNone/>
              <a:defRPr sz="1200"/>
            </a:lvl8pPr>
            <a:lvl9pPr marL="2743001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07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03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55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98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02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1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500" indent="0">
              <a:buNone/>
              <a:defRPr sz="1200" b="1"/>
            </a:lvl5pPr>
            <a:lvl6pPr marL="1714376" indent="0">
              <a:buNone/>
              <a:defRPr sz="1200" b="1"/>
            </a:lvl6pPr>
            <a:lvl7pPr marL="2057251" indent="0">
              <a:buNone/>
              <a:defRPr sz="1200" b="1"/>
            </a:lvl7pPr>
            <a:lvl8pPr marL="2400126" indent="0">
              <a:buNone/>
              <a:defRPr sz="1200" b="1"/>
            </a:lvl8pPr>
            <a:lvl9pPr marL="27430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500" indent="0">
              <a:buNone/>
              <a:defRPr sz="1200" b="1"/>
            </a:lvl5pPr>
            <a:lvl6pPr marL="1714376" indent="0">
              <a:buNone/>
              <a:defRPr sz="1200" b="1"/>
            </a:lvl6pPr>
            <a:lvl7pPr marL="2057251" indent="0">
              <a:buNone/>
              <a:defRPr sz="1200" b="1"/>
            </a:lvl7pPr>
            <a:lvl8pPr marL="2400126" indent="0">
              <a:buNone/>
              <a:defRPr sz="1200" b="1"/>
            </a:lvl8pPr>
            <a:lvl9pPr marL="27430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8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03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53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50" indent="0">
              <a:buNone/>
              <a:defRPr sz="900"/>
            </a:lvl3pPr>
            <a:lvl4pPr marL="1028625" indent="0">
              <a:buNone/>
              <a:defRPr sz="750"/>
            </a:lvl4pPr>
            <a:lvl5pPr marL="1371500" indent="0">
              <a:buNone/>
              <a:defRPr sz="750"/>
            </a:lvl5pPr>
            <a:lvl6pPr marL="1714376" indent="0">
              <a:buNone/>
              <a:defRPr sz="750"/>
            </a:lvl6pPr>
            <a:lvl7pPr marL="2057251" indent="0">
              <a:buNone/>
              <a:defRPr sz="750"/>
            </a:lvl7pPr>
            <a:lvl8pPr marL="2400126" indent="0">
              <a:buNone/>
              <a:defRPr sz="750"/>
            </a:lvl8pPr>
            <a:lvl9pPr marL="2743001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60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5" indent="0">
              <a:buNone/>
              <a:defRPr sz="1500"/>
            </a:lvl4pPr>
            <a:lvl5pPr marL="1371500" indent="0">
              <a:buNone/>
              <a:defRPr sz="1500"/>
            </a:lvl5pPr>
            <a:lvl6pPr marL="1714376" indent="0">
              <a:buNone/>
              <a:defRPr sz="1500"/>
            </a:lvl6pPr>
            <a:lvl7pPr marL="2057251" indent="0">
              <a:buNone/>
              <a:defRPr sz="1500"/>
            </a:lvl7pPr>
            <a:lvl8pPr marL="2400126" indent="0">
              <a:buNone/>
              <a:defRPr sz="1500"/>
            </a:lvl8pPr>
            <a:lvl9pPr marL="2743001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50" indent="0">
              <a:buNone/>
              <a:defRPr sz="900"/>
            </a:lvl3pPr>
            <a:lvl4pPr marL="1028625" indent="0">
              <a:buNone/>
              <a:defRPr sz="750"/>
            </a:lvl4pPr>
            <a:lvl5pPr marL="1371500" indent="0">
              <a:buNone/>
              <a:defRPr sz="750"/>
            </a:lvl5pPr>
            <a:lvl6pPr marL="1714376" indent="0">
              <a:buNone/>
              <a:defRPr sz="750"/>
            </a:lvl6pPr>
            <a:lvl7pPr marL="2057251" indent="0">
              <a:buNone/>
              <a:defRPr sz="750"/>
            </a:lvl7pPr>
            <a:lvl8pPr marL="2400126" indent="0">
              <a:buNone/>
              <a:defRPr sz="750"/>
            </a:lvl8pPr>
            <a:lvl9pPr marL="2743001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58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067F0-415A-4D27-B654-588910144B10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C621-A620-4795-A776-3B7902FC9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0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1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6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6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1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6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01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49018" y="1563757"/>
            <a:ext cx="4359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消毒宣導</a:t>
            </a:r>
            <a:endParaRPr lang="zh-TW" altLang="en-US" sz="4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85731" y="6407426"/>
            <a:ext cx="3286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環安中心</a:t>
            </a:r>
            <a:endParaRPr lang="en-US" altLang="zh-TW" sz="4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05/11/2022</a:t>
            </a:r>
            <a:endParaRPr lang="zh-TW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75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2406" t="14781" r="43144" b="75879"/>
          <a:stretch/>
        </p:blipFill>
        <p:spPr>
          <a:xfrm>
            <a:off x="1325217" y="921026"/>
            <a:ext cx="4428639" cy="16101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9629001"/>
            <a:ext cx="176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https://www.epa.gov.tw/</a:t>
            </a:r>
            <a:endParaRPr lang="zh-TW" altLang="en-US" sz="1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26656" y="2670314"/>
            <a:ext cx="542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COVID-19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防疫公共環境消毒指引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0882" y="3332683"/>
            <a:ext cx="54151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 執行清潔消毒工作的人員應穿戴個人防護裝備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手套、口 罩、隔離衣或防水圍裙、視需要使用護目鏡或面罩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注意清理工作應適當為之，避免因過度使用消毒藥劑 而影響人體健康。建議針對公眾經常接觸的物體表面進 行消毒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50(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當天泡製，以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份漂白水加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份的冷 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的稀釋漂白水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次氯酸鈉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(1000ppm)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，以拖把或抹布進 行桌椅等環境表面及地面擦拭，留置時間建議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1-2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 鐘，再以濕拖把或抹布擦拭清潔乾淨，消毒頻率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每天至少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一次。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880882" y="3394874"/>
            <a:ext cx="5565913" cy="107110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4890947" y="3513306"/>
            <a:ext cx="1220783" cy="579662"/>
            <a:chOff x="4798810" y="3451115"/>
            <a:chExt cx="1220783" cy="579662"/>
          </a:xfrm>
        </p:grpSpPr>
        <p:sp>
          <p:nvSpPr>
            <p:cNvPr id="9" name="圓角矩形 8"/>
            <p:cNvSpPr/>
            <p:nvPr/>
          </p:nvSpPr>
          <p:spPr>
            <a:xfrm>
              <a:off x="4798810" y="3451115"/>
              <a:ext cx="1220783" cy="57966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938202" y="3479336"/>
              <a:ext cx="98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護具</a:t>
              </a:r>
              <a:endPara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880882" y="5588451"/>
            <a:ext cx="5565913" cy="10842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890947" y="5681290"/>
            <a:ext cx="1220783" cy="5796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006459" y="5709511"/>
            <a:ext cx="989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藥劑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880882" y="6711910"/>
            <a:ext cx="5565913" cy="10842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890947" y="6812369"/>
            <a:ext cx="1220783" cy="5796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006459" y="6840590"/>
            <a:ext cx="989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頻率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880882" y="4512806"/>
            <a:ext cx="5565913" cy="7186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408485" y="8251680"/>
            <a:ext cx="435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校園消毒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總務處人力支援</a:t>
            </a:r>
            <a:endParaRPr lang="zh-TW" altLang="en-US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9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19502" y="97641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噴霧機</a:t>
            </a:r>
            <a:endParaRPr lang="en-US" altLang="zh-TW" sz="3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操作說明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3066" y="2925728"/>
            <a:ext cx="6453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將稀釋過後的漂白水，自噴霧機下方水箱旋鈕打開即可添加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水箱最大容量為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2200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mL(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55" y="330421"/>
            <a:ext cx="3505087" cy="230764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23" y="3761030"/>
            <a:ext cx="2513972" cy="2520000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 flipH="1">
            <a:off x="3421380" y="5414826"/>
            <a:ext cx="7620" cy="14478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33067" y="6454579"/>
            <a:ext cx="654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打開機身上方開關隨即可使用，藥劑噴灑完請再次添加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霧量約每分鐘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330 mL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，噴射距離約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請保持水箱朝下勿翻轉。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75" r="16107"/>
          <a:stretch/>
        </p:blipFill>
        <p:spPr>
          <a:xfrm>
            <a:off x="2094598" y="7654908"/>
            <a:ext cx="2978421" cy="201678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F70F2DD-8EB9-EF10-4E86-263E37E4855D}"/>
              </a:ext>
            </a:extLst>
          </p:cNvPr>
          <p:cNvSpPr txBox="1"/>
          <p:nvPr/>
        </p:nvSpPr>
        <p:spPr>
          <a:xfrm>
            <a:off x="32478" y="2591902"/>
            <a:ext cx="679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---------------------------------------------------------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43F8647-6CE3-9BFD-63F3-0D1525027A05}"/>
              </a:ext>
            </a:extLst>
          </p:cNvPr>
          <p:cNvSpPr txBox="1"/>
          <p:nvPr/>
        </p:nvSpPr>
        <p:spPr>
          <a:xfrm>
            <a:off x="3741420" y="832806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噴霧開關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60B1073-ED4F-F275-A11A-4B7B2D258DF6}"/>
              </a:ext>
            </a:extLst>
          </p:cNvPr>
          <p:cNvCxnSpPr>
            <a:cxnSpLocks/>
          </p:cNvCxnSpPr>
          <p:nvPr/>
        </p:nvCxnSpPr>
        <p:spPr>
          <a:xfrm flipH="1" flipV="1">
            <a:off x="3996690" y="8237963"/>
            <a:ext cx="42247" cy="144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7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4502A54-B258-7F09-3822-D917F7789570}"/>
              </a:ext>
            </a:extLst>
          </p:cNvPr>
          <p:cNvSpPr txBox="1"/>
          <p:nvPr/>
        </p:nvSpPr>
        <p:spPr>
          <a:xfrm>
            <a:off x="619502" y="97641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噴霧機</a:t>
            </a:r>
            <a:endParaRPr lang="en-US" altLang="zh-TW" sz="3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操作說明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B66D30-FFCA-B0B8-9EAC-3112265D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55" y="330421"/>
            <a:ext cx="3505087" cy="230764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59063D-90D0-0790-3EA5-C084C42F867E}"/>
              </a:ext>
            </a:extLst>
          </p:cNvPr>
          <p:cNvSpPr txBox="1"/>
          <p:nvPr/>
        </p:nvSpPr>
        <p:spPr>
          <a:xfrm>
            <a:off x="133067" y="2925728"/>
            <a:ext cx="664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使用完畢請將剩餘藥劑倒出，再倒入清水持續噴灑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，避免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因長期未使用可能導致噴頭阻塞。</a:t>
            </a:r>
          </a:p>
        </p:txBody>
      </p:sp>
      <p:pic>
        <p:nvPicPr>
          <p:cNvPr id="7" name="圖片 6" descr="一張含有 黃色, 箱子 的圖片&#10;&#10;自動產生的描述">
            <a:extLst>
              <a:ext uri="{FF2B5EF4-FFF2-40B4-BE49-F238E27FC236}">
                <a16:creationId xmlns:a16="http://schemas.microsoft.com/office/drawing/2014/main" id="{AF355287-CD90-64F7-8C0B-C6B7505DE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9" y="4708442"/>
            <a:ext cx="2817842" cy="2880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2887BF2-7B2D-AD29-AADC-B1A37CA63C07}"/>
              </a:ext>
            </a:extLst>
          </p:cNvPr>
          <p:cNvSpPr txBox="1"/>
          <p:nvPr/>
        </p:nvSpPr>
        <p:spPr>
          <a:xfrm>
            <a:off x="133067" y="4026150"/>
            <a:ext cx="660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使用完畢請由機身後側充電孔連接插座充電，以便下次使用。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9501051-7D8B-26BA-17AF-2A54D917AFBF}"/>
              </a:ext>
            </a:extLst>
          </p:cNvPr>
          <p:cNvSpPr txBox="1"/>
          <p:nvPr/>
        </p:nvSpPr>
        <p:spPr>
          <a:xfrm>
            <a:off x="133066" y="756304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簡易故障排除：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DA33B9-1F8B-E695-E05C-95BD7332A923}"/>
              </a:ext>
            </a:extLst>
          </p:cNvPr>
          <p:cNvSpPr txBox="1"/>
          <p:nvPr/>
        </p:nvSpPr>
        <p:spPr>
          <a:xfrm>
            <a:off x="419602" y="8120027"/>
            <a:ext cx="6018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如於使用時發生無法噴出水霧，可能為管線中有空氣阻塞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按壓機身後側壓力調整鈕，會由機身後方漏水即是空氣順利排出，便可恢復正常使用。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F70F2DD-8EB9-EF10-4E86-263E37E4855D}"/>
              </a:ext>
            </a:extLst>
          </p:cNvPr>
          <p:cNvSpPr txBox="1"/>
          <p:nvPr/>
        </p:nvSpPr>
        <p:spPr>
          <a:xfrm>
            <a:off x="32478" y="2591902"/>
            <a:ext cx="679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---------------------------------------------------------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08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636" y="164787"/>
            <a:ext cx="6701836" cy="1001861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場域噴霧消毒流程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市售漂白水濃度為</a:t>
            </a:r>
            <a:r>
              <a:rPr lang="en-US" altLang="zh-TW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5%</a:t>
            </a:r>
            <a:r>
              <a:rPr lang="zh-TW" altLang="en-US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，環安中心提供為</a:t>
            </a:r>
            <a:r>
              <a:rPr lang="en-US" altLang="zh-TW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10%</a:t>
            </a:r>
            <a:r>
              <a:rPr lang="zh-TW" altLang="en-US" sz="2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2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481778"/>
              </p:ext>
            </p:extLst>
          </p:nvPr>
        </p:nvGraphicFramePr>
        <p:xfrm>
          <a:off x="1228254" y="1387373"/>
          <a:ext cx="6120000" cy="8040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762741" y="9370589"/>
            <a:ext cx="2314575" cy="527403"/>
          </a:xfrm>
        </p:spPr>
        <p:txBody>
          <a:bodyPr/>
          <a:lstStyle/>
          <a:p>
            <a:r>
              <a:rPr lang="zh-TW" altLang="en-US" sz="1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環安中心</a:t>
            </a:r>
            <a:r>
              <a:rPr lang="en-US" altLang="zh-TW" sz="1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1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82" y="1484539"/>
            <a:ext cx="1800000" cy="2456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46842" y="1971613"/>
            <a:ext cx="1277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50mL</a:t>
            </a:r>
          </a:p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endParaRPr lang="en-US" altLang="zh-TW" sz="3200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20mL</a:t>
            </a:r>
            <a:endParaRPr lang="zh-TW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20767" r="27328" b="32337"/>
          <a:stretch/>
        </p:blipFill>
        <p:spPr bwMode="auto">
          <a:xfrm>
            <a:off x="90621" y="7898528"/>
            <a:ext cx="1800000" cy="1360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3" descr="D:\B0313\健康保護\109~111年新冠肺炎相關\經費報支\IMG_29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6868" r="21379" b="7270"/>
          <a:stretch/>
        </p:blipFill>
        <p:spPr bwMode="auto">
          <a:xfrm>
            <a:off x="90621" y="4188461"/>
            <a:ext cx="1800000" cy="34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87338" y="13746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個人防護裝備穿脫重點介紹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87338" y="442340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噴霧機操作說明</a:t>
            </a:r>
          </a:p>
        </p:txBody>
      </p:sp>
      <p:pic>
        <p:nvPicPr>
          <p:cNvPr id="4" name="摘錄0209防護衣標準穿脫流程_高雄市政府衛生局 - Compressed with Flex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538" y="640181"/>
            <a:ext cx="5748924" cy="3239092"/>
          </a:xfrm>
          <a:prstGeom prst="rect">
            <a:avLst/>
          </a:prstGeom>
        </p:spPr>
      </p:pic>
      <p:pic>
        <p:nvPicPr>
          <p:cNvPr id="6" name="摘錄噴霧機操作說明 - Compressed with FlexCli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5149417"/>
            <a:ext cx="4572000" cy="4572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905266" y="812140"/>
            <a:ext cx="279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請先用酒精消毒全身後再脫防護衣</a:t>
            </a:r>
          </a:p>
        </p:txBody>
      </p:sp>
    </p:spTree>
    <p:extLst>
      <p:ext uri="{BB962C8B-B14F-4D97-AF65-F5344CB8AC3E}">
        <p14:creationId xmlns:p14="http://schemas.microsoft.com/office/powerpoint/2010/main" val="5290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348"/>
            <a:ext cx="6858000" cy="45693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90261" y="2107097"/>
            <a:ext cx="3677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標楷體" panose="03000509000000000000" pitchFamily="65" charset="-120"/>
              </a:rPr>
              <a:t>Team Work</a:t>
            </a:r>
            <a:endParaRPr lang="zh-TW" altLang="en-US" sz="4400" b="1" dirty="0">
              <a:solidFill>
                <a:srgbClr val="0000FF"/>
              </a:solidFill>
              <a:latin typeface="Segoe Print" panose="02000600000000000000" pitchFamily="2" charset="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490870" y="7237652"/>
            <a:ext cx="3876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標楷體" panose="03000509000000000000" pitchFamily="65" charset="-120"/>
              </a:rPr>
              <a:t>Thank You</a:t>
            </a:r>
            <a:endParaRPr lang="zh-TW" altLang="en-US" sz="4400" b="1" dirty="0">
              <a:solidFill>
                <a:srgbClr val="0000FF"/>
              </a:solidFill>
              <a:latin typeface="Segoe Print" panose="02000600000000000000" pitchFamily="2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89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</TotalTime>
  <Words>515</Words>
  <Application>Microsoft Office PowerPoint</Application>
  <PresentationFormat>A4 紙張 (210x297 公釐)</PresentationFormat>
  <Paragraphs>48</Paragraphs>
  <Slides>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新細明體</vt:lpstr>
      <vt:lpstr>標楷體</vt:lpstr>
      <vt:lpstr>Arial</vt:lpstr>
      <vt:lpstr>Calibri</vt:lpstr>
      <vt:lpstr>Calibri Light</vt:lpstr>
      <vt:lpstr>Segoe Print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場域噴霧消毒流程 *市售漂白水濃度為5%，環安中心提供為10%。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33</cp:revision>
  <cp:lastPrinted>2022-05-10T00:45:54Z</cp:lastPrinted>
  <dcterms:created xsi:type="dcterms:W3CDTF">2022-05-06T08:22:35Z</dcterms:created>
  <dcterms:modified xsi:type="dcterms:W3CDTF">2022-05-12T01:23:39Z</dcterms:modified>
</cp:coreProperties>
</file>