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5" r:id="rId2"/>
    <p:sldId id="275" r:id="rId3"/>
    <p:sldId id="282" r:id="rId4"/>
    <p:sldId id="280" r:id="rId5"/>
    <p:sldId id="281" r:id="rId6"/>
    <p:sldId id="283" r:id="rId7"/>
    <p:sldId id="277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86C"/>
    <a:srgbClr val="1E9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856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4C3A0-2501-43FB-A1AC-42913FE97B79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D4336-3C39-4ADF-8E85-0B91AD07CA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45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1676400" y="2495008"/>
            <a:ext cx="7489902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200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 rot="21178449">
            <a:off x="3591959" y="2294286"/>
            <a:ext cx="5006897" cy="1325563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027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1094580" y="1170530"/>
            <a:ext cx="10002837" cy="4795837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82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男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808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短髮女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580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長髮女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847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老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 userDrawn="1"/>
        </p:nvSpPr>
        <p:spPr>
          <a:xfrm>
            <a:off x="1871662" y="1037063"/>
            <a:ext cx="8086376" cy="50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986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ncyu.edu.tw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5" Type="http://schemas.openxmlformats.org/officeDocument/2006/relationships/image" Target="../media/image1.png"/><Relationship Id="rId4" Type="http://schemas.openxmlformats.org/officeDocument/2006/relationships/hyperlink" Target="http://utility.ncyu.edu.tw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yu.edu.tw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9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.ncyu.edu.tw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9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447636" y="831273"/>
            <a:ext cx="7870988" cy="5178350"/>
            <a:chOff x="107257" y="175108"/>
            <a:chExt cx="1562100" cy="989344"/>
          </a:xfrm>
        </p:grpSpPr>
        <p:pic>
          <p:nvPicPr>
            <p:cNvPr id="5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115876" y="864562"/>
              <a:ext cx="1502624" cy="299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9600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sz="9600" b="1" dirty="0">
                <a:solidFill>
                  <a:srgbClr val="3A686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4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TW" altLang="en-US" dirty="0" smtClean="0"/>
              <a:t>電子計算機中心設有</a:t>
            </a:r>
            <a:r>
              <a:rPr lang="zh-TW" altLang="en-US" dirty="0"/>
              <a:t>四</a:t>
            </a:r>
            <a:r>
              <a:rPr lang="zh-TW" altLang="en-US" dirty="0" smtClean="0"/>
              <a:t>組：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系統組 </a:t>
            </a:r>
            <a:r>
              <a:rPr lang="zh-TW" altLang="en-US" dirty="0" smtClean="0">
                <a:sym typeface="Wingdings" panose="05000000000000000000" pitchFamily="2" charset="2"/>
              </a:rPr>
              <a:t> 校務行政系統、網站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網路組 </a:t>
            </a:r>
            <a:r>
              <a:rPr lang="zh-TW" altLang="en-US" dirty="0" smtClean="0">
                <a:sym typeface="Wingdings" panose="05000000000000000000" pitchFamily="2" charset="2"/>
              </a:rPr>
              <a:t> </a:t>
            </a:r>
            <a:r>
              <a:rPr lang="en-US" altLang="zh-TW" dirty="0" smtClean="0">
                <a:sym typeface="Wingdings" panose="05000000000000000000" pitchFamily="2" charset="2"/>
              </a:rPr>
              <a:t>Email(</a:t>
            </a:r>
            <a:r>
              <a:rPr lang="zh-TW" altLang="en-US" dirty="0" smtClean="0">
                <a:sym typeface="Wingdings" panose="05000000000000000000" pitchFamily="2" charset="2"/>
              </a:rPr>
              <a:t>含</a:t>
            </a:r>
            <a:r>
              <a:rPr lang="en-US" altLang="zh-TW" dirty="0" smtClean="0">
                <a:sym typeface="Wingdings" panose="05000000000000000000" pitchFamily="2" charset="2"/>
              </a:rPr>
              <a:t>Gmail)</a:t>
            </a:r>
            <a:r>
              <a:rPr lang="zh-TW" altLang="en-US" dirty="0" smtClean="0">
                <a:sym typeface="Wingdings" panose="05000000000000000000" pitchFamily="2" charset="2"/>
              </a:rPr>
              <a:t>、校園網路</a:t>
            </a:r>
            <a:r>
              <a:rPr lang="en-US" altLang="zh-TW" dirty="0" smtClean="0"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sym typeface="Wingdings" panose="05000000000000000000" pitchFamily="2" charset="2"/>
              </a:rPr>
              <a:t>含宿舍</a:t>
            </a:r>
            <a:r>
              <a:rPr lang="en-US" altLang="zh-TW" dirty="0" smtClean="0">
                <a:sym typeface="Wingdings" panose="05000000000000000000" pitchFamily="2" charset="2"/>
              </a:rPr>
              <a:t>)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遠距組 </a:t>
            </a:r>
            <a:r>
              <a:rPr lang="zh-TW" altLang="en-US" dirty="0" smtClean="0">
                <a:sym typeface="Wingdings" panose="05000000000000000000" pitchFamily="2" charset="2"/>
              </a:rPr>
              <a:t> 教學平台、遠距教學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諮詢組 </a:t>
            </a:r>
            <a:r>
              <a:rPr lang="zh-TW" altLang="en-US" dirty="0" smtClean="0">
                <a:sym typeface="Wingdings" panose="05000000000000000000" pitchFamily="2" charset="2"/>
              </a:rPr>
              <a:t> 電腦教室、教育訓練</a:t>
            </a:r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3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0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>
          <a:xfrm>
            <a:off x="1127760" y="1170530"/>
            <a:ext cx="4884419" cy="4239669"/>
          </a:xfrm>
        </p:spPr>
        <p:txBody>
          <a:bodyPr/>
          <a:lstStyle/>
          <a:p>
            <a:r>
              <a:rPr lang="zh-TW" altLang="en-US" dirty="0" smtClean="0"/>
              <a:t>學生電子郵件</a:t>
            </a:r>
            <a:r>
              <a:rPr lang="en-US" altLang="zh-TW" dirty="0" smtClean="0"/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://mail.ncyu.edu.tw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第一次啟用需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設定密碼，請至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mail.ncyu.edu.tw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未來若要更改密碼、申請其他帳號、申請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，請至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utility.ncyu.edu.tw</a:t>
            </a:r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3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7"/>
          <a:srcRect l="23906" t="6666" r="23828" b="34306"/>
          <a:stretch/>
        </p:blipFill>
        <p:spPr>
          <a:xfrm>
            <a:off x="6328771" y="1667176"/>
            <a:ext cx="5546636" cy="352364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橢圓 12"/>
          <p:cNvSpPr/>
          <p:nvPr/>
        </p:nvSpPr>
        <p:spPr>
          <a:xfrm>
            <a:off x="8770620" y="2407920"/>
            <a:ext cx="861060" cy="381000"/>
          </a:xfrm>
          <a:prstGeom prst="ellipse">
            <a:avLst/>
          </a:prstGeom>
          <a:noFill/>
          <a:ln w="50800" cap="rnd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9626655" y="2323606"/>
            <a:ext cx="1638590" cy="8617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TW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Click </a:t>
            </a:r>
            <a:r>
              <a:rPr lang="en-US" altLang="zh-TW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Me</a:t>
            </a:r>
            <a:endParaRPr lang="zh-TW" altLang="en-US" sz="2800" b="1" dirty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en-US" altLang="zh-TW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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Click </a:t>
            </a:r>
            <a:r>
              <a:rPr lang="en-US" altLang="zh-TW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Me</a:t>
            </a:r>
            <a:endParaRPr lang="zh-TW" altLang="en-US" sz="2800" b="1" dirty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en-US" altLang="zh-TW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Click Me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>
          <a:xfrm>
            <a:off x="1508761" y="1170531"/>
            <a:ext cx="9712518" cy="209845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E</a:t>
            </a:r>
            <a:r>
              <a:rPr lang="zh-TW" altLang="en-US" dirty="0" smtClean="0"/>
              <a:t>化校園：位於本校首頁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://www.ncyu.edu.tw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最上方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提供下列功能</a:t>
            </a:r>
            <a:r>
              <a:rPr lang="zh-TW" altLang="en-US" dirty="0" smtClean="0"/>
              <a:t>：</a:t>
            </a:r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3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l="19644" t="6623" r="23055" b="88750"/>
          <a:stretch/>
        </p:blipFill>
        <p:spPr>
          <a:xfrm>
            <a:off x="107257" y="1343644"/>
            <a:ext cx="11993304" cy="5447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橢圓 7"/>
          <p:cNvSpPr/>
          <p:nvPr/>
        </p:nvSpPr>
        <p:spPr>
          <a:xfrm>
            <a:off x="6416040" y="1343643"/>
            <a:ext cx="944880" cy="544775"/>
          </a:xfrm>
          <a:prstGeom prst="ellipse">
            <a:avLst/>
          </a:prstGeom>
          <a:noFill/>
          <a:ln w="50800" cap="rnd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957720" y="3347468"/>
            <a:ext cx="5073825" cy="2973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學生學習歷程檔案系統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課外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活動指導組場地借用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學雜費繳費單暨繳費證明單系統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銀行就學貸款整合服務網站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更多功能請上網搜尋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1912620" y="3347468"/>
            <a:ext cx="43967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校課程查詢</a:t>
            </a: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嘉大課程地圖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大學雲端硬碟</a:t>
            </a: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本校校園授權防毒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55786" y="128080"/>
            <a:ext cx="1188146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sz="2000" b="1" dirty="0">
                <a:solidFill>
                  <a:srgbClr val="FF0000"/>
                </a:solidFill>
              </a:rPr>
              <a:t>Click Me</a:t>
            </a:r>
            <a:br>
              <a:rPr lang="en-US" altLang="zh-TW" sz="2000" b="1" dirty="0">
                <a:solidFill>
                  <a:srgbClr val="FF0000"/>
                </a:solidFill>
              </a:rPr>
            </a:br>
            <a:r>
              <a:rPr lang="en-US" altLang="zh-TW" sz="2000" b="1" dirty="0">
                <a:solidFill>
                  <a:srgbClr val="FF0000"/>
                </a:solidFill>
              </a:rPr>
              <a:t>Click Me</a:t>
            </a:r>
            <a:br>
              <a:rPr lang="en-US" altLang="zh-TW" sz="2000" b="1" dirty="0">
                <a:solidFill>
                  <a:srgbClr val="FF0000"/>
                </a:solidFill>
              </a:rPr>
            </a:br>
            <a:r>
              <a:rPr lang="en-US" altLang="zh-TW" sz="2000" b="1" dirty="0" smtClean="0">
                <a:solidFill>
                  <a:srgbClr val="FF0000"/>
                </a:solidFill>
              </a:rPr>
              <a:t>Click Me</a:t>
            </a:r>
            <a:br>
              <a:rPr lang="en-US" altLang="zh-TW" sz="2000" b="1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       </a:t>
            </a:r>
            <a:r>
              <a:rPr lang="en-US" altLang="zh-TW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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>
          <a:xfrm>
            <a:off x="1508761" y="1170531"/>
            <a:ext cx="9712518" cy="2098450"/>
          </a:xfrm>
        </p:spPr>
        <p:txBody>
          <a:bodyPr/>
          <a:lstStyle/>
          <a:p>
            <a:r>
              <a:rPr lang="zh-TW" altLang="en-US" dirty="0"/>
              <a:t>校務行政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網路選課及加退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查詢及列印選課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查詢班級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查詢請假及缺曠課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查詢學期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更多功能請上網搜尋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3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/>
          <a:srcRect l="26250" t="12917" r="26249" b="15000"/>
          <a:stretch/>
        </p:blipFill>
        <p:spPr>
          <a:xfrm>
            <a:off x="6150169" y="1049228"/>
            <a:ext cx="5071110" cy="43287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字方塊 14"/>
          <p:cNvSpPr txBox="1"/>
          <p:nvPr/>
        </p:nvSpPr>
        <p:spPr>
          <a:xfrm>
            <a:off x="1912620" y="5448617"/>
            <a:ext cx="8353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注意：</a:t>
            </a:r>
            <a:r>
              <a:rPr lang="zh-TW" altLang="en-US" sz="2400" dirty="0" smtClean="0">
                <a:solidFill>
                  <a:srgbClr val="FF0000"/>
                </a:solidFill>
              </a:rPr>
              <a:t>「校務行政系統」和「電子郵件」的帳號密碼不同喔</a:t>
            </a:r>
            <a:r>
              <a:rPr lang="en-US" altLang="zh-TW" sz="2400" dirty="0" smtClean="0">
                <a:solidFill>
                  <a:srgbClr val="FF0000"/>
                </a:solidFill>
              </a:rPr>
              <a:t>~</a:t>
            </a:r>
            <a:br>
              <a:rPr lang="en-US" altLang="zh-TW" sz="2400" dirty="0" smtClean="0">
                <a:solidFill>
                  <a:srgbClr val="FF0000"/>
                </a:solidFill>
              </a:rPr>
            </a:br>
            <a:r>
              <a:rPr lang="zh-TW" altLang="en-US" sz="2400" dirty="0" smtClean="0">
                <a:solidFill>
                  <a:srgbClr val="FF0000"/>
                </a:solidFill>
              </a:rPr>
              <a:t>            請另行設定並牢記！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>
          <a:xfrm>
            <a:off x="1508761" y="1170531"/>
            <a:ext cx="9712518" cy="2098450"/>
          </a:xfrm>
        </p:spPr>
        <p:txBody>
          <a:bodyPr/>
          <a:lstStyle/>
          <a:p>
            <a:r>
              <a:rPr lang="zh-TW" altLang="en-US" dirty="0" smtClean="0"/>
              <a:t>教學</a:t>
            </a:r>
            <a:r>
              <a:rPr lang="zh-TW" altLang="en-US" dirty="0"/>
              <a:t>平台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http://ecourse.ncyu.edu.tw/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自己的修課資訊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這！</a:t>
            </a:r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3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/>
          <a:srcRect t="20818" r="3883" b="1094"/>
          <a:stretch/>
        </p:blipFill>
        <p:spPr>
          <a:xfrm>
            <a:off x="2926321" y="2310964"/>
            <a:ext cx="6339357" cy="327819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3674219" y="5757773"/>
            <a:ext cx="5381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使用校務行政系統帳號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866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2021A1-4DBE-4987-B065-BF0CD3C2E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5222650"/>
          </a:xfrm>
        </p:spPr>
        <p:txBody>
          <a:bodyPr/>
          <a:lstStyle/>
          <a:p>
            <a:r>
              <a:rPr lang="zh-TW" altLang="en-US" dirty="0" smtClean="0"/>
              <a:t>下列情形都</a:t>
            </a:r>
            <a:r>
              <a:rPr lang="zh-TW" altLang="en-US" dirty="0"/>
              <a:t>可以找電算中心洽詢</a:t>
            </a:r>
            <a:r>
              <a:rPr lang="zh-TW" altLang="en-US" dirty="0" smtClean="0"/>
              <a:t>喔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網路不通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Email</a:t>
            </a:r>
            <a:r>
              <a:rPr lang="zh-TW" altLang="en-US" dirty="0" smtClean="0"/>
              <a:t>、系統帳號、密碼申請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電腦教室借用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軟硬體操作諮詢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zh-TW" altLang="en-US" dirty="0" smtClean="0"/>
              <a:t>聯絡方式：</a:t>
            </a:r>
            <a:r>
              <a:rPr lang="en-US" altLang="zh-TW" dirty="0" smtClean="0"/>
              <a:t>05-2717258 (</a:t>
            </a:r>
            <a:r>
              <a:rPr lang="zh-TW" altLang="en-US" dirty="0" smtClean="0"/>
              <a:t>蘭潭、</a:t>
            </a:r>
            <a:r>
              <a:rPr lang="zh-TW" altLang="en-US" dirty="0"/>
              <a:t>新民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		  05-2263411 </a:t>
            </a:r>
            <a:r>
              <a:rPr lang="zh-TW" altLang="en-US" dirty="0" smtClean="0"/>
              <a:t>轉 </a:t>
            </a:r>
            <a:r>
              <a:rPr lang="en-US" altLang="zh-TW" dirty="0" smtClean="0"/>
              <a:t>2500 (</a:t>
            </a:r>
            <a:r>
              <a:rPr lang="zh-TW" altLang="en-US" dirty="0" smtClean="0"/>
              <a:t>民雄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5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6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279</Words>
  <Application>Microsoft Office PowerPoint</Application>
  <PresentationFormat>寬螢幕</PresentationFormat>
  <Paragraphs>62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忠寬 林</dc:creator>
  <cp:lastModifiedBy>user</cp:lastModifiedBy>
  <cp:revision>37</cp:revision>
  <dcterms:created xsi:type="dcterms:W3CDTF">2021-08-02T08:56:24Z</dcterms:created>
  <dcterms:modified xsi:type="dcterms:W3CDTF">2023-08-29T05:55:32Z</dcterms:modified>
</cp:coreProperties>
</file>