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330" r:id="rId4"/>
    <p:sldId id="320" r:id="rId5"/>
    <p:sldId id="336" r:id="rId6"/>
    <p:sldId id="257" r:id="rId7"/>
    <p:sldId id="261" r:id="rId8"/>
    <p:sldId id="321" r:id="rId9"/>
    <p:sldId id="262" r:id="rId10"/>
    <p:sldId id="331" r:id="rId11"/>
    <p:sldId id="263" r:id="rId12"/>
    <p:sldId id="324" r:id="rId13"/>
    <p:sldId id="311" r:id="rId14"/>
    <p:sldId id="317" r:id="rId15"/>
    <p:sldId id="318" r:id="rId16"/>
    <p:sldId id="332" r:id="rId17"/>
    <p:sldId id="264" r:id="rId18"/>
    <p:sldId id="338" r:id="rId19"/>
    <p:sldId id="266" r:id="rId20"/>
    <p:sldId id="325" r:id="rId21"/>
    <p:sldId id="268" r:id="rId22"/>
    <p:sldId id="314" r:id="rId23"/>
    <p:sldId id="326" r:id="rId24"/>
    <p:sldId id="286" r:id="rId25"/>
    <p:sldId id="287" r:id="rId26"/>
    <p:sldId id="313" r:id="rId27"/>
    <p:sldId id="274" r:id="rId28"/>
    <p:sldId id="328" r:id="rId29"/>
    <p:sldId id="302" r:id="rId30"/>
    <p:sldId id="308" r:id="rId31"/>
    <p:sldId id="309" r:id="rId32"/>
    <p:sldId id="334" r:id="rId33"/>
    <p:sldId id="276" r:id="rId34"/>
    <p:sldId id="277" r:id="rId35"/>
    <p:sldId id="329" r:id="rId36"/>
    <p:sldId id="275" r:id="rId37"/>
    <p:sldId id="335" r:id="rId3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660"/>
  </p:normalViewPr>
  <p:slideViewPr>
    <p:cSldViewPr>
      <p:cViewPr varScale="1">
        <p:scale>
          <a:sx n="69" d="100"/>
          <a:sy n="69" d="100"/>
        </p:scale>
        <p:origin x="1046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7992A-750E-4B19-B219-C69E192B365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92335D6-647A-49EC-835B-DE1D9F1AF25A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gm:t>
    </dgm:pt>
    <dgm:pt modelId="{86DDA596-A5FD-41A4-8112-E2B78B9EE1B6}" type="par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074DE53F-2318-490A-8F03-8A818EEC6E87}" type="sibTrans" cxnId="{C792DDF0-C9CD-4932-B397-3227A52B5D1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98ADCF8-7D2D-4B9F-B7B4-9891C5F065B6}" type="asst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gm:t>
    </dgm:pt>
    <dgm:pt modelId="{DE2A891D-0E78-4E99-BED6-95239B5EA382}" type="par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26578B2-1D7B-4449-9A0F-5100E4516D24}" type="sibTrans" cxnId="{D6AF02B6-7F39-46F4-A7D9-CC58C055109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09DEB93-D04F-4B96-98E1-4DF5A2A7E8E8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gm:t>
    </dgm:pt>
    <dgm:pt modelId="{43ED779F-AD82-47E1-9271-2E1605D2AE94}" type="par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CC1109B-B08E-4EA5-A1E2-46B629B34165}" type="sibTrans" cxnId="{0A564C1E-CBD6-415D-8977-9B49C3C85B5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C557F086-CEC1-4544-9BE1-DE7A6E4B3C02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gm:t>
    </dgm:pt>
    <dgm:pt modelId="{9E180FFE-8177-4EED-B4BA-A0A3A6DC40A9}" type="par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7A19160-0E29-411E-8A97-75C3E69A5371}" type="sibTrans" cxnId="{0784D4BC-3F10-4761-B671-4DD5C8B53A0D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E186192-F06C-4DE2-8D4C-C76A6EB4CA41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gm:t>
    </dgm:pt>
    <dgm:pt modelId="{6946A0A0-F259-40CF-A6AD-057B718C0E0D}" type="par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42EC217-D053-4448-82D8-85C9A97F7E9E}" type="sibTrans" cxnId="{E81C84E4-4305-4C60-9BC3-EB61976C1DA0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2741D81-1D59-4C2A-A3AC-BB03F3A7E564}" type="pres">
      <dgm:prSet presAssocID="{87E7992A-750E-4B19-B219-C69E192B365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0EBE5E2-BC21-4334-BE9F-54BDCBAD3CAF}" type="pres">
      <dgm:prSet presAssocID="{892335D6-647A-49EC-835B-DE1D9F1AF25A}" presName="hierRoot1" presStyleCnt="0">
        <dgm:presLayoutVars>
          <dgm:hierBranch val="init"/>
        </dgm:presLayoutVars>
      </dgm:prSet>
      <dgm:spPr/>
    </dgm:pt>
    <dgm:pt modelId="{4E982FE6-23E3-4BFC-B35B-B634B1A296F6}" type="pres">
      <dgm:prSet presAssocID="{892335D6-647A-49EC-835B-DE1D9F1AF25A}" presName="rootComposite1" presStyleCnt="0"/>
      <dgm:spPr/>
    </dgm:pt>
    <dgm:pt modelId="{ACE1727E-BFB8-4670-A6DC-7DC30D8B9826}" type="pres">
      <dgm:prSet presAssocID="{892335D6-647A-49EC-835B-DE1D9F1AF25A}" presName="rootText1" presStyleLbl="node0" presStyleIdx="0" presStyleCnt="1" custScaleX="13856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CF2E26-210F-49AC-AE46-706B46C69A36}" type="pres">
      <dgm:prSet presAssocID="{892335D6-647A-49EC-835B-DE1D9F1AF25A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55917ED0-4F62-40B6-BD46-665A503BD2DB}" type="pres">
      <dgm:prSet presAssocID="{892335D6-647A-49EC-835B-DE1D9F1AF25A}" presName="hierChild2" presStyleCnt="0"/>
      <dgm:spPr/>
    </dgm:pt>
    <dgm:pt modelId="{8057A6B9-FFFA-4FA5-8743-32D96436F6DD}" type="pres">
      <dgm:prSet presAssocID="{43ED779F-AD82-47E1-9271-2E1605D2AE94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604826EA-6562-49DA-9F81-641DA5AE0016}" type="pres">
      <dgm:prSet presAssocID="{309DEB93-D04F-4B96-98E1-4DF5A2A7E8E8}" presName="hierRoot2" presStyleCnt="0">
        <dgm:presLayoutVars>
          <dgm:hierBranch val="init"/>
        </dgm:presLayoutVars>
      </dgm:prSet>
      <dgm:spPr/>
    </dgm:pt>
    <dgm:pt modelId="{2F37035E-0B95-4D0D-AFA9-A12A35DA27F0}" type="pres">
      <dgm:prSet presAssocID="{309DEB93-D04F-4B96-98E1-4DF5A2A7E8E8}" presName="rootComposite" presStyleCnt="0"/>
      <dgm:spPr/>
    </dgm:pt>
    <dgm:pt modelId="{3C1F8314-3A17-4A96-AE60-96BA7A8CA1C2}" type="pres">
      <dgm:prSet presAssocID="{309DEB93-D04F-4B96-98E1-4DF5A2A7E8E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8B66F6-5096-4891-9F59-F482C878D24C}" type="pres">
      <dgm:prSet presAssocID="{309DEB93-D04F-4B96-98E1-4DF5A2A7E8E8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96E28360-A746-47DD-AD20-B584CADD8AB3}" type="pres">
      <dgm:prSet presAssocID="{309DEB93-D04F-4B96-98E1-4DF5A2A7E8E8}" presName="hierChild4" presStyleCnt="0"/>
      <dgm:spPr/>
    </dgm:pt>
    <dgm:pt modelId="{5B01A4D7-6173-4802-9414-9F44D05B3CF5}" type="pres">
      <dgm:prSet presAssocID="{309DEB93-D04F-4B96-98E1-4DF5A2A7E8E8}" presName="hierChild5" presStyleCnt="0"/>
      <dgm:spPr/>
    </dgm:pt>
    <dgm:pt modelId="{11F543AF-DF80-464B-85E8-104E693B1E0B}" type="pres">
      <dgm:prSet presAssocID="{9E180FFE-8177-4EED-B4BA-A0A3A6DC40A9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585997CD-C532-42AD-B481-1250627FF636}" type="pres">
      <dgm:prSet presAssocID="{C557F086-CEC1-4544-9BE1-DE7A6E4B3C02}" presName="hierRoot2" presStyleCnt="0">
        <dgm:presLayoutVars>
          <dgm:hierBranch val="init"/>
        </dgm:presLayoutVars>
      </dgm:prSet>
      <dgm:spPr/>
    </dgm:pt>
    <dgm:pt modelId="{984A3C3D-9A98-4366-A507-7CE1219AD3CC}" type="pres">
      <dgm:prSet presAssocID="{C557F086-CEC1-4544-9BE1-DE7A6E4B3C02}" presName="rootComposite" presStyleCnt="0"/>
      <dgm:spPr/>
    </dgm:pt>
    <dgm:pt modelId="{10EE5A24-6D73-41F0-931E-C5A352B928B4}" type="pres">
      <dgm:prSet presAssocID="{C557F086-CEC1-4544-9BE1-DE7A6E4B3C0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C41606C-CBC5-4424-AFEA-575831C8703A}" type="pres">
      <dgm:prSet presAssocID="{C557F086-CEC1-4544-9BE1-DE7A6E4B3C02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85E7218B-192F-416D-96C2-9BBC6F69F743}" type="pres">
      <dgm:prSet presAssocID="{C557F086-CEC1-4544-9BE1-DE7A6E4B3C02}" presName="hierChild4" presStyleCnt="0"/>
      <dgm:spPr/>
    </dgm:pt>
    <dgm:pt modelId="{A2094F7D-5ABE-4B29-B0C8-A829302BDE14}" type="pres">
      <dgm:prSet presAssocID="{C557F086-CEC1-4544-9BE1-DE7A6E4B3C02}" presName="hierChild5" presStyleCnt="0"/>
      <dgm:spPr/>
    </dgm:pt>
    <dgm:pt modelId="{504CBD85-9218-4E60-A2CA-A4F30DD9FB6B}" type="pres">
      <dgm:prSet presAssocID="{6946A0A0-F259-40CF-A6AD-057B718C0E0D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F164FB25-D806-4725-8491-52D3C5281ACD}" type="pres">
      <dgm:prSet presAssocID="{FE186192-F06C-4DE2-8D4C-C76A6EB4CA41}" presName="hierRoot2" presStyleCnt="0">
        <dgm:presLayoutVars>
          <dgm:hierBranch val="init"/>
        </dgm:presLayoutVars>
      </dgm:prSet>
      <dgm:spPr/>
    </dgm:pt>
    <dgm:pt modelId="{0615A200-90C3-4871-97DD-2AEA52974DEB}" type="pres">
      <dgm:prSet presAssocID="{FE186192-F06C-4DE2-8D4C-C76A6EB4CA41}" presName="rootComposite" presStyleCnt="0"/>
      <dgm:spPr/>
    </dgm:pt>
    <dgm:pt modelId="{7C83B6D6-1B14-402D-93D8-2CCB5F7A19EC}" type="pres">
      <dgm:prSet presAssocID="{FE186192-F06C-4DE2-8D4C-C76A6EB4CA4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550B0DA-64A1-41AE-8969-E23AE20A849D}" type="pres">
      <dgm:prSet presAssocID="{FE186192-F06C-4DE2-8D4C-C76A6EB4CA41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26D096E5-7BD6-4A8B-9B14-38D7F2325E9E}" type="pres">
      <dgm:prSet presAssocID="{FE186192-F06C-4DE2-8D4C-C76A6EB4CA41}" presName="hierChild4" presStyleCnt="0"/>
      <dgm:spPr/>
    </dgm:pt>
    <dgm:pt modelId="{539C17CC-9C68-4704-900A-DF9F50139CED}" type="pres">
      <dgm:prSet presAssocID="{FE186192-F06C-4DE2-8D4C-C76A6EB4CA41}" presName="hierChild5" presStyleCnt="0"/>
      <dgm:spPr/>
    </dgm:pt>
    <dgm:pt modelId="{68F8809D-7BEB-40C1-84A3-3B94CD853006}" type="pres">
      <dgm:prSet presAssocID="{892335D6-647A-49EC-835B-DE1D9F1AF25A}" presName="hierChild3" presStyleCnt="0"/>
      <dgm:spPr/>
    </dgm:pt>
    <dgm:pt modelId="{B96A0855-4915-463F-87D7-DFF2D1BE8466}" type="pres">
      <dgm:prSet presAssocID="{DE2A891D-0E78-4E99-BED6-95239B5EA382}" presName="Name111" presStyleLbl="parChTrans1D2" presStyleIdx="3" presStyleCnt="4"/>
      <dgm:spPr/>
      <dgm:t>
        <a:bodyPr/>
        <a:lstStyle/>
        <a:p>
          <a:endParaRPr lang="zh-TW" altLang="en-US"/>
        </a:p>
      </dgm:t>
    </dgm:pt>
    <dgm:pt modelId="{166F4430-86D9-4BC5-AC5B-7AF5118E49E1}" type="pres">
      <dgm:prSet presAssocID="{C98ADCF8-7D2D-4B9F-B7B4-9891C5F065B6}" presName="hierRoot3" presStyleCnt="0">
        <dgm:presLayoutVars>
          <dgm:hierBranch val="init"/>
        </dgm:presLayoutVars>
      </dgm:prSet>
      <dgm:spPr/>
    </dgm:pt>
    <dgm:pt modelId="{FF34247E-3B79-434B-BFCF-B137308780B1}" type="pres">
      <dgm:prSet presAssocID="{C98ADCF8-7D2D-4B9F-B7B4-9891C5F065B6}" presName="rootComposite3" presStyleCnt="0"/>
      <dgm:spPr/>
    </dgm:pt>
    <dgm:pt modelId="{5B341D8D-F4DD-42F6-A4CA-9A5067AED7E2}" type="pres">
      <dgm:prSet presAssocID="{C98ADCF8-7D2D-4B9F-B7B4-9891C5F065B6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9F2292-D48E-49F3-97F8-918CC21B3A49}" type="pres">
      <dgm:prSet presAssocID="{C98ADCF8-7D2D-4B9F-B7B4-9891C5F065B6}" presName="rootConnector3" presStyleLbl="asst1" presStyleIdx="0" presStyleCnt="1"/>
      <dgm:spPr/>
      <dgm:t>
        <a:bodyPr/>
        <a:lstStyle/>
        <a:p>
          <a:endParaRPr lang="zh-TW" altLang="en-US"/>
        </a:p>
      </dgm:t>
    </dgm:pt>
    <dgm:pt modelId="{491FB930-0259-4049-8591-62FE8FCC8674}" type="pres">
      <dgm:prSet presAssocID="{C98ADCF8-7D2D-4B9F-B7B4-9891C5F065B6}" presName="hierChild6" presStyleCnt="0"/>
      <dgm:spPr/>
    </dgm:pt>
    <dgm:pt modelId="{9BA86565-6875-4A6E-8DE6-C94472162EF3}" type="pres">
      <dgm:prSet presAssocID="{C98ADCF8-7D2D-4B9F-B7B4-9891C5F065B6}" presName="hierChild7" presStyleCnt="0"/>
      <dgm:spPr/>
    </dgm:pt>
  </dgm:ptLst>
  <dgm:cxnLst>
    <dgm:cxn modelId="{376DC556-87CB-4E51-B208-8515F45885AE}" type="presOf" srcId="{87E7992A-750E-4B19-B219-C69E192B3658}" destId="{D2741D81-1D59-4C2A-A3AC-BB03F3A7E564}" srcOrd="0" destOrd="0" presId="urn:microsoft.com/office/officeart/2005/8/layout/orgChart1"/>
    <dgm:cxn modelId="{3ADC2C7C-8D69-431E-8150-89D645C63141}" type="presOf" srcId="{C98ADCF8-7D2D-4B9F-B7B4-9891C5F065B6}" destId="{5B341D8D-F4DD-42F6-A4CA-9A5067AED7E2}" srcOrd="0" destOrd="0" presId="urn:microsoft.com/office/officeart/2005/8/layout/orgChart1"/>
    <dgm:cxn modelId="{54AA0C00-07B7-4E6F-B256-D4EF053EDBB5}" type="presOf" srcId="{892335D6-647A-49EC-835B-DE1D9F1AF25A}" destId="{9DCF2E26-210F-49AC-AE46-706B46C69A36}" srcOrd="1" destOrd="0" presId="urn:microsoft.com/office/officeart/2005/8/layout/orgChart1"/>
    <dgm:cxn modelId="{97F8BB96-C8A4-4287-BE31-DCB1A22FF0E9}" type="presOf" srcId="{DE2A891D-0E78-4E99-BED6-95239B5EA382}" destId="{B96A0855-4915-463F-87D7-DFF2D1BE8466}" srcOrd="0" destOrd="0" presId="urn:microsoft.com/office/officeart/2005/8/layout/orgChart1"/>
    <dgm:cxn modelId="{C0722054-C016-453D-A65C-9551B036D1EA}" type="presOf" srcId="{C557F086-CEC1-4544-9BE1-DE7A6E4B3C02}" destId="{CC41606C-CBC5-4424-AFEA-575831C8703A}" srcOrd="1" destOrd="0" presId="urn:microsoft.com/office/officeart/2005/8/layout/orgChart1"/>
    <dgm:cxn modelId="{0A564C1E-CBD6-415D-8977-9B49C3C85B5E}" srcId="{892335D6-647A-49EC-835B-DE1D9F1AF25A}" destId="{309DEB93-D04F-4B96-98E1-4DF5A2A7E8E8}" srcOrd="1" destOrd="0" parTransId="{43ED779F-AD82-47E1-9271-2E1605D2AE94}" sibTransId="{5CC1109B-B08E-4EA5-A1E2-46B629B34165}"/>
    <dgm:cxn modelId="{D490D004-536D-4FBC-9EF7-2757EBD14382}" type="presOf" srcId="{43ED779F-AD82-47E1-9271-2E1605D2AE94}" destId="{8057A6B9-FFFA-4FA5-8743-32D96436F6DD}" srcOrd="0" destOrd="0" presId="urn:microsoft.com/office/officeart/2005/8/layout/orgChart1"/>
    <dgm:cxn modelId="{0784D4BC-3F10-4761-B671-4DD5C8B53A0D}" srcId="{892335D6-647A-49EC-835B-DE1D9F1AF25A}" destId="{C557F086-CEC1-4544-9BE1-DE7A6E4B3C02}" srcOrd="2" destOrd="0" parTransId="{9E180FFE-8177-4EED-B4BA-A0A3A6DC40A9}" sibTransId="{B7A19160-0E29-411E-8A97-75C3E69A5371}"/>
    <dgm:cxn modelId="{E42FF2FD-C3D8-4F93-9B05-5B28DCE4DB6F}" type="presOf" srcId="{FE186192-F06C-4DE2-8D4C-C76A6EB4CA41}" destId="{7C83B6D6-1B14-402D-93D8-2CCB5F7A19EC}" srcOrd="0" destOrd="0" presId="urn:microsoft.com/office/officeart/2005/8/layout/orgChart1"/>
    <dgm:cxn modelId="{E95F6395-A6F6-4F24-BD76-E0219577FDFC}" type="presOf" srcId="{6946A0A0-F259-40CF-A6AD-057B718C0E0D}" destId="{504CBD85-9218-4E60-A2CA-A4F30DD9FB6B}" srcOrd="0" destOrd="0" presId="urn:microsoft.com/office/officeart/2005/8/layout/orgChart1"/>
    <dgm:cxn modelId="{5680EDB4-55B7-49FE-AB4F-8C40009AC014}" type="presOf" srcId="{C98ADCF8-7D2D-4B9F-B7B4-9891C5F065B6}" destId="{9D9F2292-D48E-49F3-97F8-918CC21B3A49}" srcOrd="1" destOrd="0" presId="urn:microsoft.com/office/officeart/2005/8/layout/orgChart1"/>
    <dgm:cxn modelId="{41DC2CBF-D48C-47BF-9326-FE5737EC84C9}" type="presOf" srcId="{9E180FFE-8177-4EED-B4BA-A0A3A6DC40A9}" destId="{11F543AF-DF80-464B-85E8-104E693B1E0B}" srcOrd="0" destOrd="0" presId="urn:microsoft.com/office/officeart/2005/8/layout/orgChart1"/>
    <dgm:cxn modelId="{E7E380D6-687A-4994-91F9-E860DF59CD5C}" type="presOf" srcId="{FE186192-F06C-4DE2-8D4C-C76A6EB4CA41}" destId="{F550B0DA-64A1-41AE-8969-E23AE20A849D}" srcOrd="1" destOrd="0" presId="urn:microsoft.com/office/officeart/2005/8/layout/orgChart1"/>
    <dgm:cxn modelId="{E81C84E4-4305-4C60-9BC3-EB61976C1DA0}" srcId="{892335D6-647A-49EC-835B-DE1D9F1AF25A}" destId="{FE186192-F06C-4DE2-8D4C-C76A6EB4CA41}" srcOrd="3" destOrd="0" parTransId="{6946A0A0-F259-40CF-A6AD-057B718C0E0D}" sibTransId="{442EC217-D053-4448-82D8-85C9A97F7E9E}"/>
    <dgm:cxn modelId="{50199E37-73A6-4CBE-B89C-E6F9C7B52493}" type="presOf" srcId="{309DEB93-D04F-4B96-98E1-4DF5A2A7E8E8}" destId="{3B8B66F6-5096-4891-9F59-F482C878D24C}" srcOrd="1" destOrd="0" presId="urn:microsoft.com/office/officeart/2005/8/layout/orgChart1"/>
    <dgm:cxn modelId="{4729CACB-09D0-4709-B194-EC875B2A3FB3}" type="presOf" srcId="{309DEB93-D04F-4B96-98E1-4DF5A2A7E8E8}" destId="{3C1F8314-3A17-4A96-AE60-96BA7A8CA1C2}" srcOrd="0" destOrd="0" presId="urn:microsoft.com/office/officeart/2005/8/layout/orgChart1"/>
    <dgm:cxn modelId="{D15534DE-4A50-4501-8319-8BD70134536D}" type="presOf" srcId="{892335D6-647A-49EC-835B-DE1D9F1AF25A}" destId="{ACE1727E-BFB8-4670-A6DC-7DC30D8B9826}" srcOrd="0" destOrd="0" presId="urn:microsoft.com/office/officeart/2005/8/layout/orgChart1"/>
    <dgm:cxn modelId="{21A808D9-01AC-497B-A886-E22ADDD229F9}" type="presOf" srcId="{C557F086-CEC1-4544-9BE1-DE7A6E4B3C02}" destId="{10EE5A24-6D73-41F0-931E-C5A352B928B4}" srcOrd="0" destOrd="0" presId="urn:microsoft.com/office/officeart/2005/8/layout/orgChart1"/>
    <dgm:cxn modelId="{C792DDF0-C9CD-4932-B397-3227A52B5D1D}" srcId="{87E7992A-750E-4B19-B219-C69E192B3658}" destId="{892335D6-647A-49EC-835B-DE1D9F1AF25A}" srcOrd="0" destOrd="0" parTransId="{86DDA596-A5FD-41A4-8112-E2B78B9EE1B6}" sibTransId="{074DE53F-2318-490A-8F03-8A818EEC6E87}"/>
    <dgm:cxn modelId="{D6AF02B6-7F39-46F4-A7D9-CC58C0551092}" srcId="{892335D6-647A-49EC-835B-DE1D9F1AF25A}" destId="{C98ADCF8-7D2D-4B9F-B7B4-9891C5F065B6}" srcOrd="0" destOrd="0" parTransId="{DE2A891D-0E78-4E99-BED6-95239B5EA382}" sibTransId="{626578B2-1D7B-4449-9A0F-5100E4516D24}"/>
    <dgm:cxn modelId="{7CC46628-2034-42E2-B186-75798B9A0524}" type="presParOf" srcId="{D2741D81-1D59-4C2A-A3AC-BB03F3A7E564}" destId="{90EBE5E2-BC21-4334-BE9F-54BDCBAD3CAF}" srcOrd="0" destOrd="0" presId="urn:microsoft.com/office/officeart/2005/8/layout/orgChart1"/>
    <dgm:cxn modelId="{E7C839AA-59FC-4C19-AD2C-E8398EE63DC0}" type="presParOf" srcId="{90EBE5E2-BC21-4334-BE9F-54BDCBAD3CAF}" destId="{4E982FE6-23E3-4BFC-B35B-B634B1A296F6}" srcOrd="0" destOrd="0" presId="urn:microsoft.com/office/officeart/2005/8/layout/orgChart1"/>
    <dgm:cxn modelId="{E21BAD2D-DBF1-4797-921F-EDDEA02BC673}" type="presParOf" srcId="{4E982FE6-23E3-4BFC-B35B-B634B1A296F6}" destId="{ACE1727E-BFB8-4670-A6DC-7DC30D8B9826}" srcOrd="0" destOrd="0" presId="urn:microsoft.com/office/officeart/2005/8/layout/orgChart1"/>
    <dgm:cxn modelId="{7E21E1B4-7586-4AE5-853C-EE98073E7C96}" type="presParOf" srcId="{4E982FE6-23E3-4BFC-B35B-B634B1A296F6}" destId="{9DCF2E26-210F-49AC-AE46-706B46C69A36}" srcOrd="1" destOrd="0" presId="urn:microsoft.com/office/officeart/2005/8/layout/orgChart1"/>
    <dgm:cxn modelId="{0A73DDD0-67F9-48D0-841C-A9887CA816A0}" type="presParOf" srcId="{90EBE5E2-BC21-4334-BE9F-54BDCBAD3CAF}" destId="{55917ED0-4F62-40B6-BD46-665A503BD2DB}" srcOrd="1" destOrd="0" presId="urn:microsoft.com/office/officeart/2005/8/layout/orgChart1"/>
    <dgm:cxn modelId="{E72DE58A-54F2-4DED-B13D-1AB39239E506}" type="presParOf" srcId="{55917ED0-4F62-40B6-BD46-665A503BD2DB}" destId="{8057A6B9-FFFA-4FA5-8743-32D96436F6DD}" srcOrd="0" destOrd="0" presId="urn:microsoft.com/office/officeart/2005/8/layout/orgChart1"/>
    <dgm:cxn modelId="{B8CB6727-D183-4308-9ACB-C58DA5DC680F}" type="presParOf" srcId="{55917ED0-4F62-40B6-BD46-665A503BD2DB}" destId="{604826EA-6562-49DA-9F81-641DA5AE0016}" srcOrd="1" destOrd="0" presId="urn:microsoft.com/office/officeart/2005/8/layout/orgChart1"/>
    <dgm:cxn modelId="{57F22B3E-39FE-4C26-8D73-3BD37E4D317D}" type="presParOf" srcId="{604826EA-6562-49DA-9F81-641DA5AE0016}" destId="{2F37035E-0B95-4D0D-AFA9-A12A35DA27F0}" srcOrd="0" destOrd="0" presId="urn:microsoft.com/office/officeart/2005/8/layout/orgChart1"/>
    <dgm:cxn modelId="{412802AA-0B43-4699-AA08-B1E27401F69A}" type="presParOf" srcId="{2F37035E-0B95-4D0D-AFA9-A12A35DA27F0}" destId="{3C1F8314-3A17-4A96-AE60-96BA7A8CA1C2}" srcOrd="0" destOrd="0" presId="urn:microsoft.com/office/officeart/2005/8/layout/orgChart1"/>
    <dgm:cxn modelId="{B5C44186-C403-41BE-B4C9-3B5A8D6FFA11}" type="presParOf" srcId="{2F37035E-0B95-4D0D-AFA9-A12A35DA27F0}" destId="{3B8B66F6-5096-4891-9F59-F482C878D24C}" srcOrd="1" destOrd="0" presId="urn:microsoft.com/office/officeart/2005/8/layout/orgChart1"/>
    <dgm:cxn modelId="{B88FD749-F98F-4C00-91CF-4DEA91253158}" type="presParOf" srcId="{604826EA-6562-49DA-9F81-641DA5AE0016}" destId="{96E28360-A746-47DD-AD20-B584CADD8AB3}" srcOrd="1" destOrd="0" presId="urn:microsoft.com/office/officeart/2005/8/layout/orgChart1"/>
    <dgm:cxn modelId="{CDA6FD53-A9B7-41F2-8CB4-F6D5C6D62452}" type="presParOf" srcId="{604826EA-6562-49DA-9F81-641DA5AE0016}" destId="{5B01A4D7-6173-4802-9414-9F44D05B3CF5}" srcOrd="2" destOrd="0" presId="urn:microsoft.com/office/officeart/2005/8/layout/orgChart1"/>
    <dgm:cxn modelId="{6C961E24-26C7-42BE-8245-3425B4FB7113}" type="presParOf" srcId="{55917ED0-4F62-40B6-BD46-665A503BD2DB}" destId="{11F543AF-DF80-464B-85E8-104E693B1E0B}" srcOrd="2" destOrd="0" presId="urn:microsoft.com/office/officeart/2005/8/layout/orgChart1"/>
    <dgm:cxn modelId="{69EA2B34-BCE1-4A56-82E8-94C2027A5C19}" type="presParOf" srcId="{55917ED0-4F62-40B6-BD46-665A503BD2DB}" destId="{585997CD-C532-42AD-B481-1250627FF636}" srcOrd="3" destOrd="0" presId="urn:microsoft.com/office/officeart/2005/8/layout/orgChart1"/>
    <dgm:cxn modelId="{4610C81B-DF47-4F61-8F27-215C29C325F9}" type="presParOf" srcId="{585997CD-C532-42AD-B481-1250627FF636}" destId="{984A3C3D-9A98-4366-A507-7CE1219AD3CC}" srcOrd="0" destOrd="0" presId="urn:microsoft.com/office/officeart/2005/8/layout/orgChart1"/>
    <dgm:cxn modelId="{21051FF0-9AA1-48BB-8807-21565CE047B7}" type="presParOf" srcId="{984A3C3D-9A98-4366-A507-7CE1219AD3CC}" destId="{10EE5A24-6D73-41F0-931E-C5A352B928B4}" srcOrd="0" destOrd="0" presId="urn:microsoft.com/office/officeart/2005/8/layout/orgChart1"/>
    <dgm:cxn modelId="{D362BDCA-7EA5-48B3-90DF-702C50D81BE3}" type="presParOf" srcId="{984A3C3D-9A98-4366-A507-7CE1219AD3CC}" destId="{CC41606C-CBC5-4424-AFEA-575831C8703A}" srcOrd="1" destOrd="0" presId="urn:microsoft.com/office/officeart/2005/8/layout/orgChart1"/>
    <dgm:cxn modelId="{91DF543E-982A-49A0-8FC7-B14CB7E5B365}" type="presParOf" srcId="{585997CD-C532-42AD-B481-1250627FF636}" destId="{85E7218B-192F-416D-96C2-9BBC6F69F743}" srcOrd="1" destOrd="0" presId="urn:microsoft.com/office/officeart/2005/8/layout/orgChart1"/>
    <dgm:cxn modelId="{A96FE4CC-98B6-4D9C-AED9-22960944D609}" type="presParOf" srcId="{585997CD-C532-42AD-B481-1250627FF636}" destId="{A2094F7D-5ABE-4B29-B0C8-A829302BDE14}" srcOrd="2" destOrd="0" presId="urn:microsoft.com/office/officeart/2005/8/layout/orgChart1"/>
    <dgm:cxn modelId="{A0236183-8214-447A-8CCC-AA487C893D78}" type="presParOf" srcId="{55917ED0-4F62-40B6-BD46-665A503BD2DB}" destId="{504CBD85-9218-4E60-A2CA-A4F30DD9FB6B}" srcOrd="4" destOrd="0" presId="urn:microsoft.com/office/officeart/2005/8/layout/orgChart1"/>
    <dgm:cxn modelId="{706C0AC2-CDC0-43EB-AC33-5C8C64647786}" type="presParOf" srcId="{55917ED0-4F62-40B6-BD46-665A503BD2DB}" destId="{F164FB25-D806-4725-8491-52D3C5281ACD}" srcOrd="5" destOrd="0" presId="urn:microsoft.com/office/officeart/2005/8/layout/orgChart1"/>
    <dgm:cxn modelId="{8F6C0F70-DFE1-4616-9D9A-B8359E035130}" type="presParOf" srcId="{F164FB25-D806-4725-8491-52D3C5281ACD}" destId="{0615A200-90C3-4871-97DD-2AEA52974DEB}" srcOrd="0" destOrd="0" presId="urn:microsoft.com/office/officeart/2005/8/layout/orgChart1"/>
    <dgm:cxn modelId="{355CA825-9E8D-43DC-ACA2-C37C7DBC4C9D}" type="presParOf" srcId="{0615A200-90C3-4871-97DD-2AEA52974DEB}" destId="{7C83B6D6-1B14-402D-93D8-2CCB5F7A19EC}" srcOrd="0" destOrd="0" presId="urn:microsoft.com/office/officeart/2005/8/layout/orgChart1"/>
    <dgm:cxn modelId="{03F768E2-B65B-4B64-9ABC-D34D531AE3D0}" type="presParOf" srcId="{0615A200-90C3-4871-97DD-2AEA52974DEB}" destId="{F550B0DA-64A1-41AE-8969-E23AE20A849D}" srcOrd="1" destOrd="0" presId="urn:microsoft.com/office/officeart/2005/8/layout/orgChart1"/>
    <dgm:cxn modelId="{3C2C0660-31C0-4E35-80E5-B5CB47893932}" type="presParOf" srcId="{F164FB25-D806-4725-8491-52D3C5281ACD}" destId="{26D096E5-7BD6-4A8B-9B14-38D7F2325E9E}" srcOrd="1" destOrd="0" presId="urn:microsoft.com/office/officeart/2005/8/layout/orgChart1"/>
    <dgm:cxn modelId="{ED10AC5A-3C78-4D7D-9EA8-1D40E1C9E186}" type="presParOf" srcId="{F164FB25-D806-4725-8491-52D3C5281ACD}" destId="{539C17CC-9C68-4704-900A-DF9F50139CED}" srcOrd="2" destOrd="0" presId="urn:microsoft.com/office/officeart/2005/8/layout/orgChart1"/>
    <dgm:cxn modelId="{5799699B-7272-4D5A-BCFB-9FBECE071E24}" type="presParOf" srcId="{90EBE5E2-BC21-4334-BE9F-54BDCBAD3CAF}" destId="{68F8809D-7BEB-40C1-84A3-3B94CD853006}" srcOrd="2" destOrd="0" presId="urn:microsoft.com/office/officeart/2005/8/layout/orgChart1"/>
    <dgm:cxn modelId="{F99E5374-376E-4C44-A652-9F0DA46047C1}" type="presParOf" srcId="{68F8809D-7BEB-40C1-84A3-3B94CD853006}" destId="{B96A0855-4915-463F-87D7-DFF2D1BE8466}" srcOrd="0" destOrd="0" presId="urn:microsoft.com/office/officeart/2005/8/layout/orgChart1"/>
    <dgm:cxn modelId="{5F9D937B-77D2-4133-9282-8975F7B09356}" type="presParOf" srcId="{68F8809D-7BEB-40C1-84A3-3B94CD853006}" destId="{166F4430-86D9-4BC5-AC5B-7AF5118E49E1}" srcOrd="1" destOrd="0" presId="urn:microsoft.com/office/officeart/2005/8/layout/orgChart1"/>
    <dgm:cxn modelId="{69B6B1AF-C471-4715-9A12-D4714397FBF0}" type="presParOf" srcId="{166F4430-86D9-4BC5-AC5B-7AF5118E49E1}" destId="{FF34247E-3B79-434B-BFCF-B137308780B1}" srcOrd="0" destOrd="0" presId="urn:microsoft.com/office/officeart/2005/8/layout/orgChart1"/>
    <dgm:cxn modelId="{E1E4477D-CAC4-4D93-8ACC-EF763E31751F}" type="presParOf" srcId="{FF34247E-3B79-434B-BFCF-B137308780B1}" destId="{5B341D8D-F4DD-42F6-A4CA-9A5067AED7E2}" srcOrd="0" destOrd="0" presId="urn:microsoft.com/office/officeart/2005/8/layout/orgChart1"/>
    <dgm:cxn modelId="{70D79361-4664-4D55-A413-E82D593A4569}" type="presParOf" srcId="{FF34247E-3B79-434B-BFCF-B137308780B1}" destId="{9D9F2292-D48E-49F3-97F8-918CC21B3A49}" srcOrd="1" destOrd="0" presId="urn:microsoft.com/office/officeart/2005/8/layout/orgChart1"/>
    <dgm:cxn modelId="{025DC04B-FDDA-40F2-A306-096A67B27A92}" type="presParOf" srcId="{166F4430-86D9-4BC5-AC5B-7AF5118E49E1}" destId="{491FB930-0259-4049-8591-62FE8FCC8674}" srcOrd="1" destOrd="0" presId="urn:microsoft.com/office/officeart/2005/8/layout/orgChart1"/>
    <dgm:cxn modelId="{666FC190-FE42-4BB0-939B-8F7612996E32}" type="presParOf" srcId="{166F4430-86D9-4BC5-AC5B-7AF5118E49E1}" destId="{9BA86565-6875-4A6E-8DE6-C94472162E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6A0855-4915-463F-87D7-DFF2D1BE8466}">
      <dsp:nvSpPr>
        <dsp:cNvPr id="0" name=""/>
        <dsp:cNvSpPr/>
      </dsp:nvSpPr>
      <dsp:spPr>
        <a:xfrm>
          <a:off x="2331426" y="900789"/>
          <a:ext cx="152501" cy="668101"/>
        </a:xfrm>
        <a:custGeom>
          <a:avLst/>
          <a:gdLst/>
          <a:ahLst/>
          <a:cxnLst/>
          <a:rect l="0" t="0" r="0" b="0"/>
          <a:pathLst>
            <a:path>
              <a:moveTo>
                <a:pt x="152501" y="0"/>
              </a:moveTo>
              <a:lnTo>
                <a:pt x="152501" y="668101"/>
              </a:lnTo>
              <a:lnTo>
                <a:pt x="0" y="66810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CBD85-9218-4E60-A2CA-A4F30DD9FB6B}">
      <dsp:nvSpPr>
        <dsp:cNvPr id="0" name=""/>
        <dsp:cNvSpPr/>
      </dsp:nvSpPr>
      <dsp:spPr>
        <a:xfrm>
          <a:off x="2483927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3701"/>
              </a:lnTo>
              <a:lnTo>
                <a:pt x="1757396" y="1183701"/>
              </a:lnTo>
              <a:lnTo>
                <a:pt x="1757396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F543AF-DF80-464B-85E8-104E693B1E0B}">
      <dsp:nvSpPr>
        <dsp:cNvPr id="0" name=""/>
        <dsp:cNvSpPr/>
      </dsp:nvSpPr>
      <dsp:spPr>
        <a:xfrm>
          <a:off x="2438207" y="900789"/>
          <a:ext cx="91440" cy="13362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7A6B9-FFFA-4FA5-8743-32D96436F6DD}">
      <dsp:nvSpPr>
        <dsp:cNvPr id="0" name=""/>
        <dsp:cNvSpPr/>
      </dsp:nvSpPr>
      <dsp:spPr>
        <a:xfrm>
          <a:off x="726530" y="900789"/>
          <a:ext cx="1757396" cy="1336202"/>
        </a:xfrm>
        <a:custGeom>
          <a:avLst/>
          <a:gdLst/>
          <a:ahLst/>
          <a:cxnLst/>
          <a:rect l="0" t="0" r="0" b="0"/>
          <a:pathLst>
            <a:path>
              <a:moveTo>
                <a:pt x="1757396" y="0"/>
              </a:moveTo>
              <a:lnTo>
                <a:pt x="1757396" y="1183701"/>
              </a:lnTo>
              <a:lnTo>
                <a:pt x="0" y="1183701"/>
              </a:lnTo>
              <a:lnTo>
                <a:pt x="0" y="13362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1727E-BFB8-4670-A6DC-7DC30D8B9826}">
      <dsp:nvSpPr>
        <dsp:cNvPr id="0" name=""/>
        <dsp:cNvSpPr/>
      </dsp:nvSpPr>
      <dsp:spPr>
        <a:xfrm>
          <a:off x="1477694" y="174592"/>
          <a:ext cx="2012466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國立嘉義大學</a:t>
          </a:r>
        </a:p>
      </dsp:txBody>
      <dsp:txXfrm>
        <a:off x="1477694" y="174592"/>
        <a:ext cx="2012466" cy="726197"/>
      </dsp:txXfrm>
    </dsp:sp>
    <dsp:sp modelId="{3C1F8314-3A17-4A96-AE60-96BA7A8CA1C2}">
      <dsp:nvSpPr>
        <dsp:cNvPr id="0" name=""/>
        <dsp:cNvSpPr/>
      </dsp:nvSpPr>
      <dsp:spPr>
        <a:xfrm>
          <a:off x="333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民雄分館</a:t>
          </a:r>
        </a:p>
      </dsp:txBody>
      <dsp:txXfrm>
        <a:off x="333" y="2236991"/>
        <a:ext cx="1452394" cy="726197"/>
      </dsp:txXfrm>
    </dsp:sp>
    <dsp:sp modelId="{10EE5A24-6D73-41F0-931E-C5A352B928B4}">
      <dsp:nvSpPr>
        <dsp:cNvPr id="0" name=""/>
        <dsp:cNvSpPr/>
      </dsp:nvSpPr>
      <dsp:spPr>
        <a:xfrm>
          <a:off x="1757730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蘭潭總館</a:t>
          </a:r>
        </a:p>
      </dsp:txBody>
      <dsp:txXfrm>
        <a:off x="1757730" y="2236991"/>
        <a:ext cx="1452394" cy="726197"/>
      </dsp:txXfrm>
    </dsp:sp>
    <dsp:sp modelId="{7C83B6D6-1B14-402D-93D8-2CCB5F7A19EC}">
      <dsp:nvSpPr>
        <dsp:cNvPr id="0" name=""/>
        <dsp:cNvSpPr/>
      </dsp:nvSpPr>
      <dsp:spPr>
        <a:xfrm>
          <a:off x="3515127" y="22369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新民分館</a:t>
          </a:r>
        </a:p>
      </dsp:txBody>
      <dsp:txXfrm>
        <a:off x="3515127" y="2236991"/>
        <a:ext cx="1452394" cy="726197"/>
      </dsp:txXfrm>
    </dsp:sp>
    <dsp:sp modelId="{5B341D8D-F4DD-42F6-A4CA-9A5067AED7E2}">
      <dsp:nvSpPr>
        <dsp:cNvPr id="0" name=""/>
        <dsp:cNvSpPr/>
      </dsp:nvSpPr>
      <dsp:spPr>
        <a:xfrm>
          <a:off x="879031" y="1205791"/>
          <a:ext cx="1452394" cy="7261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>
              <a:latin typeface="標楷體" panose="03000509000000000000" pitchFamily="65" charset="-120"/>
              <a:ea typeface="標楷體" panose="03000509000000000000" pitchFamily="65" charset="-120"/>
            </a:rPr>
            <a:t>圖書館</a:t>
          </a:r>
        </a:p>
      </dsp:txBody>
      <dsp:txXfrm>
        <a:off x="879031" y="1205791"/>
        <a:ext cx="1452394" cy="726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F877-903C-4617-BF7C-74F3BC032733}" type="datetime1">
              <a:rPr lang="zh-TW" altLang="en-US" smtClean="0"/>
              <a:t>2023/8/22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518-59C9-43B3-AF7E-6B49E9FBB56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3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free-powerpoint-templates-desig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ncyu.edu.tw/files/site_content/lib/302%E5%9C%96%E6%9B%B8%E9%A4%A8%E9%A4%A8%E5%85%A7%E7%A9%BA%E9%96%93%E4%BD%BF%E7%94%A8%E8%A6%8F%E5%89%87.odt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96" y="2787774"/>
            <a:ext cx="9108504" cy="19442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8000"/>
                  <a:lumOff val="2000"/>
                  <a:alpha val="0"/>
                </a:schemeClr>
              </a:gs>
              <a:gs pos="50000">
                <a:schemeClr val="bg1">
                  <a:alpha val="48000"/>
                </a:schemeClr>
              </a:gs>
              <a:gs pos="100000">
                <a:schemeClr val="bg1">
                  <a:alpha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標楷體" panose="03000509000000000000" pitchFamily="65" charset="-12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627784" y="3285440"/>
            <a:ext cx="636773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國立嘉義大學</a:t>
            </a:r>
            <a:r>
              <a:rPr lang="en-US" altLang="zh-TW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44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新生始業輔導</a:t>
            </a:r>
            <a:r>
              <a:rPr lang="zh-TW" altLang="en-US" sz="44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圖書館簡介</a:t>
            </a:r>
          </a:p>
        </p:txBody>
      </p:sp>
      <p:sp>
        <p:nvSpPr>
          <p:cNvPr id="7" name="TextBox 6">
            <a:hlinkClick r:id="rId2"/>
          </p:cNvPr>
          <p:cNvSpPr txBox="1"/>
          <p:nvPr/>
        </p:nvSpPr>
        <p:spPr>
          <a:xfrm>
            <a:off x="0" y="4844068"/>
            <a:ext cx="8783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ALLPPT.com _ Free PowerPoint Templates, Diagrams and Charts</a:t>
            </a:r>
            <a:endParaRPr lang="ko-KR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ncyu.edu.tw/files/list/ncyu/%E6%96%B0%E6%B0%91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917741"/>
            <a:ext cx="5256584" cy="420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68144" y="3075806"/>
            <a:ext cx="115212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03290" y="2263675"/>
            <a:ext cx="851295" cy="668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419872" y="1548027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圖書館位於管理學院</a:t>
            </a:r>
            <a:r>
              <a:rPr lang="en-US" altLang="zh-TW" sz="1200" b="1" dirty="0">
                <a:solidFill>
                  <a:srgbClr val="FF0000"/>
                </a:solidFill>
              </a:rPr>
              <a:t>B</a:t>
            </a:r>
            <a:r>
              <a:rPr lang="zh-TW" altLang="en-US" sz="1200" b="1" dirty="0">
                <a:solidFill>
                  <a:srgbClr val="FF0000"/>
                </a:solidFill>
              </a:rPr>
              <a:t>棟</a:t>
            </a:r>
            <a:r>
              <a:rPr lang="en-US" altLang="zh-TW" sz="1200" b="1" dirty="0">
                <a:solidFill>
                  <a:srgbClr val="FF0000"/>
                </a:solidFill>
              </a:rPr>
              <a:t>2</a:t>
            </a:r>
            <a:r>
              <a:rPr lang="zh-TW" altLang="en-US" sz="1200" b="1" dirty="0">
                <a:solidFill>
                  <a:srgbClr val="FF0000"/>
                </a:solidFill>
              </a:rPr>
              <a:t>樓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H="1">
            <a:off x="3772628" y="1825026"/>
            <a:ext cx="485367" cy="434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00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410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學習共享空間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3226"/>
            <a:ext cx="4176464" cy="31323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03226"/>
            <a:ext cx="4176464" cy="3132348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240168" y="4464975"/>
            <a:ext cx="6951696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：舒適溫暖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39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4155926"/>
            <a:ext cx="8676456" cy="72008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蘭潭校區學生自修室：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不受打擾的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K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書所在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strike="sngStrik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</a:t>
            </a:r>
            <a:r>
              <a:rPr lang="zh-TW" altLang="en-US" sz="480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間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自修室</a:t>
            </a:r>
            <a:r>
              <a:rPr lang="en-US" altLang="zh-TW" sz="48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9" y="1432200"/>
            <a:ext cx="3889375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圖片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69" y="1411563"/>
            <a:ext cx="3887787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7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2646973"/>
            <a:ext cx="2571742" cy="19288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研討室及研究小間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34955" y="4575780"/>
            <a:ext cx="8373549" cy="56772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  <a:hlinkClick r:id="rId3"/>
              </a:rPr>
              <a:t>蘭潭校區圖書館：研討室及研究小間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70756"/>
            <a:ext cx="2546648" cy="19099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29944"/>
            <a:ext cx="2546648" cy="19099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43" y="1016346"/>
            <a:ext cx="2588907" cy="194168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756" y="1030460"/>
            <a:ext cx="1819287" cy="5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048041"/>
            <a:ext cx="1512168" cy="668584"/>
          </a:xfrm>
          <a:prstGeom prst="rect">
            <a:avLst/>
          </a:prstGeom>
          <a:noFill/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7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323528" y="4443958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新民校區圖書館討論室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365" y="1099914"/>
            <a:ext cx="2886075" cy="38481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13867"/>
            <a:ext cx="3848100" cy="28860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5576" y="-11953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空間服務</a:t>
            </a:r>
            <a:r>
              <a:rPr lang="en-US" altLang="zh-TW" sz="4800" b="1" dirty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研討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室</a:t>
            </a:r>
            <a:r>
              <a:rPr lang="zh-TW" altLang="en-US" sz="4800" b="1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及研究小間</a:t>
            </a:r>
            <a:r>
              <a:rPr lang="en-US" altLang="zh-TW" sz="4800" b="1" dirty="0" smtClean="0">
                <a:solidFill>
                  <a:srgbClr val="1F497D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_1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58652"/>
              </p:ext>
            </p:extLst>
          </p:nvPr>
        </p:nvGraphicFramePr>
        <p:xfrm>
          <a:off x="76050" y="884761"/>
          <a:ext cx="8711951" cy="384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08:30~21:00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1152696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蘭潭視聽室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08:30~17:30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b="0" i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蘭潭自修室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rgbClr val="0070C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044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6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819456" cy="884466"/>
          </a:xfrm>
        </p:spPr>
        <p:txBody>
          <a:bodyPr/>
          <a:lstStyle/>
          <a:p>
            <a:pPr algn="ctr"/>
            <a:r>
              <a:rPr lang="zh-TW" altLang="en-US" sz="32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什麼時間</a:t>
            </a:r>
            <a:r>
              <a:rPr lang="zh-TW" altLang="en-US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en-US" altLang="zh-TW" sz="320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_2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85900"/>
              </p:ext>
            </p:extLst>
          </p:nvPr>
        </p:nvGraphicFramePr>
        <p:xfrm>
          <a:off x="130129" y="987574"/>
          <a:ext cx="8711951" cy="232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154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2074136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869555">
                  <a:extLst>
                    <a:ext uri="{9D8B030D-6E8A-4147-A177-3AD203B41FA5}">
                      <a16:colId xmlns:a16="http://schemas.microsoft.com/office/drawing/2014/main" val="3284155531"/>
                    </a:ext>
                  </a:extLst>
                </a:gridCol>
                <a:gridCol w="1921106">
                  <a:extLst>
                    <a:ext uri="{9D8B030D-6E8A-4147-A177-3AD203B41FA5}">
                      <a16:colId xmlns:a16="http://schemas.microsoft.com/office/drawing/2014/main" val="2886351860"/>
                    </a:ext>
                  </a:extLst>
                </a:gridCol>
              </a:tblGrid>
              <a:tr h="556960">
                <a:tc>
                  <a:txBody>
                    <a:bodyPr/>
                    <a:lstStyle/>
                    <a:p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週一至週五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週六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i="0" kern="1200" dirty="0">
                          <a:solidFill>
                            <a:schemeClr val="lt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週日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9650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民雄館、新民館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08:30~19:00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12:30~16:30</a:t>
                      </a:r>
                      <a:endParaRPr lang="en-US" altLang="zh-TW" sz="2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lang="zh-TW" altLang="en-US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lang="en-US" altLang="zh-TW" sz="1400" b="0" i="0" kern="1200" dirty="0" smtClean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r>
                        <a:rPr lang="en-US" altLang="zh-TW" sz="1400" b="0" i="0" kern="1200" dirty="0" smtClea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09:00-17:00)</a:t>
                      </a:r>
                      <a:endParaRPr lang="en-US" altLang="zh-TW" sz="1400" b="0" i="0" kern="12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12:30-16:30</a:t>
                      </a:r>
                      <a:endParaRPr lang="en-US" altLang="zh-TW" sz="2400" b="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學期中遇期中、期末考，前</a:t>
                      </a: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</a:t>
                      </a:r>
                      <a:r>
                        <a:rPr kumimoji="0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週延長時間</a:t>
                      </a:r>
                      <a:endParaRPr kumimoji="0" lang="en-US" altLang="zh-TW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14:00-21:00)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68497"/>
                  </a:ext>
                </a:extLst>
              </a:tr>
              <a:tr h="402103">
                <a:tc>
                  <a:txBody>
                    <a:bodyPr/>
                    <a:lstStyle/>
                    <a:p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民雄</a:t>
                      </a: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/</a:t>
                      </a:r>
                      <a:r>
                        <a:rPr lang="zh-TW" altLang="en-US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新民自修室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kern="12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08:30~24:00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08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3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如何入館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364720" y="4540359"/>
            <a:ext cx="6480720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學生證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就是入館門票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刷卡入館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75" y="911334"/>
            <a:ext cx="2305050" cy="3629025"/>
          </a:xfrm>
          <a:prstGeom prst="rect">
            <a:avLst/>
          </a:prstGeom>
        </p:spPr>
      </p:pic>
      <p:pic>
        <p:nvPicPr>
          <p:cNvPr id="1026" name="Picture 2" descr="表情符号笑脸贴纸电脑图标-笑脸PNG图片素材免费下载_图片编号1893708-PNG素材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4" y="1786012"/>
            <a:ext cx="1433810" cy="14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1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2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923678"/>
            <a:ext cx="6480720" cy="884466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圖書館組織介紹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40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我們有什麼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統計資料至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1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1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止</a:t>
            </a:r>
            <a:r>
              <a:rPr lang="en-US" altLang="zh-TW" sz="1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290957"/>
              </p:ext>
            </p:extLst>
          </p:nvPr>
        </p:nvGraphicFramePr>
        <p:xfrm>
          <a:off x="827584" y="1059582"/>
          <a:ext cx="7488832" cy="394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815">
                  <a:extLst>
                    <a:ext uri="{9D8B030D-6E8A-4147-A177-3AD203B41FA5}">
                      <a16:colId xmlns:a16="http://schemas.microsoft.com/office/drawing/2014/main" val="1477693815"/>
                    </a:ext>
                  </a:extLst>
                </a:gridCol>
                <a:gridCol w="4992017">
                  <a:extLst>
                    <a:ext uri="{9D8B030D-6E8A-4147-A177-3AD203B41FA5}">
                      <a16:colId xmlns:a16="http://schemas.microsoft.com/office/drawing/2014/main" val="3903255211"/>
                    </a:ext>
                  </a:extLst>
                </a:gridCol>
              </a:tblGrid>
              <a:tr h="650584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資源類型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種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冊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件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數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含免費資源</a:t>
                      </a:r>
                      <a:r>
                        <a:rPr lang="en-US" altLang="zh-TW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00314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紙本圖書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708,189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095982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837,642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9684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視聽資料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27,442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9243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電子資料庫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292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875019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60,827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240511"/>
                  </a:ext>
                </a:extLst>
              </a:tr>
              <a:tr h="452192">
                <a:tc>
                  <a:txBody>
                    <a:bodyPr/>
                    <a:lstStyle/>
                    <a:p>
                      <a:r>
                        <a:rPr lang="zh-TW" altLang="en-US" sz="3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紙本期刊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3000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3,988</a:t>
                      </a:r>
                      <a:endParaRPr lang="zh-TW" altLang="en-US" sz="3000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9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90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紙本圖書資源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83568" y="4371950"/>
            <a:ext cx="8208912" cy="744850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：本區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2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萬冊以上館藏</a:t>
            </a:r>
            <a:endParaRPr lang="en-US" altLang="zh-TW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5" name="Picture 2" descr="lib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02" y="987574"/>
            <a:ext cx="4567996" cy="34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160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電子館藏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4" descr="圖片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97320"/>
            <a:ext cx="3602707" cy="30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圖片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97320"/>
            <a:ext cx="4104456" cy="301406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251520" y="4227934"/>
            <a:ext cx="8820472" cy="744850"/>
          </a:xfrm>
        </p:spPr>
        <p:txBody>
          <a:bodyPr/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校內、校外連線電子書、電子期刊、電子資料庫</a:t>
            </a:r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6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" b="34631"/>
          <a:stretch/>
        </p:blipFill>
        <p:spPr bwMode="auto">
          <a:xfrm>
            <a:off x="395536" y="1275606"/>
            <a:ext cx="5461149" cy="23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6" t="65897"/>
          <a:stretch/>
        </p:blipFill>
        <p:spPr bwMode="auto">
          <a:xfrm>
            <a:off x="5881936" y="2474251"/>
            <a:ext cx="2769282" cy="124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ncyu.edu.tw/files/site_content/lib/%E8%98%AD%E6%BD%AD%E8%A6%96%E8%81%BD%E5%8D%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92" r="49744"/>
          <a:stretch/>
        </p:blipFill>
        <p:spPr bwMode="auto">
          <a:xfrm>
            <a:off x="5887293" y="1275606"/>
            <a:ext cx="2762243" cy="122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331640" y="3954841"/>
            <a:ext cx="6781728" cy="96768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資源完善，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千多件視聽資料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個人及多人欣賞區及團體欣賞室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59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視聽資料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268869"/>
            <a:ext cx="3389711" cy="31050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13" y="1242207"/>
            <a:ext cx="3501622" cy="3158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05153" y="4443958"/>
            <a:ext cx="75713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滿足「增智」與「娛心」需求，環境舒適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7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紙本期刊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1691680" y="4512900"/>
            <a:ext cx="6696744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r>
              <a:rPr lang="en-US" altLang="zh-TW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1F</a:t>
            </a:r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：現期期刊區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8" name="Picture 2" descr="現刊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60" y="1044032"/>
            <a:ext cx="4449015" cy="333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05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圖書借閱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借幾本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借多久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58794"/>
              </p:ext>
            </p:extLst>
          </p:nvPr>
        </p:nvGraphicFramePr>
        <p:xfrm>
          <a:off x="2175272" y="1116733"/>
          <a:ext cx="4629151" cy="178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3727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1359131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  <a:gridCol w="1256293">
                  <a:extLst>
                    <a:ext uri="{9D8B030D-6E8A-4147-A177-3AD203B41FA5}">
                      <a16:colId xmlns:a16="http://schemas.microsoft.com/office/drawing/2014/main" val="2171336978"/>
                    </a:ext>
                  </a:extLst>
                </a:gridCol>
              </a:tblGrid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讀者身份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借書冊數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借期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大學部學生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594392"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研究生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冊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zh-TW" altLang="en-US" sz="24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</a:tbl>
          </a:graphicData>
        </a:graphic>
      </p:graphicFrame>
      <p:sp>
        <p:nvSpPr>
          <p:cNvPr id="11" name="標題 1"/>
          <p:cNvSpPr txBox="1">
            <a:spLocks/>
          </p:cNvSpPr>
          <p:nvPr/>
        </p:nvSpPr>
        <p:spPr>
          <a:xfrm>
            <a:off x="521511" y="2942639"/>
            <a:ext cx="8408176" cy="1990003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續借：借出之圖書資料如無他人預約時可續借。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預約：已借出及其他校區圖書館未借出之圖書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跨校區預約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；每人預約圖書冊數以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冊為限。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取書：跨校區借書可線上預約於所屬校區取書。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逾期罰款或勞動服務折抵。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還書箱設置。</a:t>
            </a:r>
          </a:p>
        </p:txBody>
      </p:sp>
    </p:spTree>
    <p:extLst>
      <p:ext uri="{BB962C8B-B14F-4D97-AF65-F5344CB8AC3E}">
        <p14:creationId xmlns:p14="http://schemas.microsoft.com/office/powerpoint/2010/main" val="3432725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1059582"/>
            <a:ext cx="6480720" cy="252028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資源推廣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藝文活動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010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3598"/>
            <a:ext cx="3200400" cy="30567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38" y="1210952"/>
            <a:ext cx="3233963" cy="30494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圖書利用教育：館員指引資源查找</a:t>
            </a:r>
          </a:p>
        </p:txBody>
      </p:sp>
    </p:spTree>
    <p:extLst>
      <p:ext uri="{BB962C8B-B14F-4D97-AF65-F5344CB8AC3E}">
        <p14:creationId xmlns:p14="http://schemas.microsoft.com/office/powerpoint/2010/main" val="2107147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電子資源推廣服務、同學參與互動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7614"/>
            <a:ext cx="3669506" cy="275213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58" y="1347614"/>
            <a:ext cx="3681741" cy="27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3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846049390"/>
              </p:ext>
            </p:extLst>
          </p:nvPr>
        </p:nvGraphicFramePr>
        <p:xfrm>
          <a:off x="3347864" y="411510"/>
          <a:ext cx="4967855" cy="313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 7"/>
          <p:cNvSpPr/>
          <p:nvPr/>
        </p:nvSpPr>
        <p:spPr>
          <a:xfrm>
            <a:off x="5121228" y="3363838"/>
            <a:ext cx="160830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地面五層地下一層之建築，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農學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、理工與生命科學圖書為主。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47864" y="3363839"/>
            <a:ext cx="1442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五樓獨立建築，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1992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及人文藝術圖書為主。</a:t>
            </a:r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32321" y="3363839"/>
            <a:ext cx="171462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管理學院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棟大樓二樓，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2006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年啟用。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館藏以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管理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及商學圖書及部分獸醫領域圖書為主。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00180" y="1615846"/>
            <a:ext cx="2064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全館圖書近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70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萬冊、電子書近</a:t>
            </a:r>
            <a:r>
              <a:rPr lang="en-US" altLang="zh-TW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en-US" altLang="zh-TW" sz="13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13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冊、</a:t>
            </a:r>
            <a:endParaRPr lang="en-US" altLang="zh-TW" sz="1350" b="1" dirty="0">
              <a:solidFill>
                <a:schemeClr val="accent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視聽資料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1350" b="1" dirty="0">
                <a:solidFill>
                  <a:schemeClr val="accent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千多件。</a:t>
            </a:r>
          </a:p>
          <a:p>
            <a:endParaRPr lang="zh-TW" altLang="en-US" sz="1350" dirty="0">
              <a:solidFill>
                <a:schemeClr val="accent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185632"/>
            <a:ext cx="3629371" cy="229778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2715766"/>
            <a:ext cx="2773976" cy="1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5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民雄分館主題書展：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K-STYLE~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館藏韓國文學展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3603" t="358" r="33603" b="50000"/>
          <a:stretch/>
        </p:blipFill>
        <p:spPr>
          <a:xfrm>
            <a:off x="4831373" y="1309291"/>
            <a:ext cx="3888432" cy="28083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t="1493" r="67207" b="51809"/>
          <a:stretch/>
        </p:blipFill>
        <p:spPr>
          <a:xfrm>
            <a:off x="395536" y="1299617"/>
            <a:ext cx="4147805" cy="281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89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資源服務及推廣活動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8756" y="4356538"/>
            <a:ext cx="9144000" cy="460648"/>
          </a:xfrm>
        </p:spPr>
        <p:txBody>
          <a:bodyPr/>
          <a:lstStyle/>
          <a:p>
            <a:pPr algn="ctr"/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多項藝文展覽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(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書法</a:t>
            </a:r>
            <a:r>
              <a:rPr lang="en-US" altLang="zh-TW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篆刻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‧</a:t>
            </a:r>
            <a:r>
              <a:rPr lang="zh-TW" altLang="en-US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水墨畫</a:t>
            </a:r>
            <a:r>
              <a:rPr lang="en-US" altLang="zh-TW" sz="3000" b="1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)</a:t>
            </a:r>
            <a:endParaRPr lang="zh-TW" altLang="en-US" sz="30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00" y="2765705"/>
            <a:ext cx="2167040" cy="16286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" y="965810"/>
            <a:ext cx="2167040" cy="1625280"/>
          </a:xfrm>
          <a:prstGeom prst="rect">
            <a:avLst/>
          </a:prstGeom>
        </p:spPr>
      </p:pic>
      <p:pic>
        <p:nvPicPr>
          <p:cNvPr id="9" name="Google Shape;3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0705" y="2520176"/>
            <a:ext cx="25717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7990" y="963119"/>
            <a:ext cx="25527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032" y="2628989"/>
            <a:ext cx="2646298" cy="168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92" y="972010"/>
            <a:ext cx="3162577" cy="179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5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1" y="1329769"/>
            <a:ext cx="2786608" cy="3008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7614"/>
            <a:ext cx="3568361" cy="2732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矩形 1"/>
          <p:cNvSpPr/>
          <p:nvPr/>
        </p:nvSpPr>
        <p:spPr>
          <a:xfrm>
            <a:off x="1547664" y="4506239"/>
            <a:ext cx="65325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蘭潭校區圖書館</a:t>
            </a:r>
            <a:r>
              <a:rPr lang="en-US" altLang="zh-TW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樓「蕭萬長文物館」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94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蕭萬長文物館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23528" y="4500226"/>
            <a:ext cx="86485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圖書館博物館化：典藏、展示、教育與研究之功能</a:t>
            </a:r>
            <a:endParaRPr lang="zh-TW" alt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95" y="1197550"/>
            <a:ext cx="3171554" cy="32665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2" y="988937"/>
            <a:ext cx="3244881" cy="3475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26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979712" y="339502"/>
            <a:ext cx="6480720" cy="3960440"/>
          </a:xfrm>
        </p:spPr>
        <p:txBody>
          <a:bodyPr/>
          <a:lstStyle/>
          <a:p>
            <a:pPr algn="ctr"/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若還不瞭解，可找誰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en-US" altLang="zh-TW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70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詢問</a:t>
            </a:r>
            <a:endParaRPr lang="en-US" sz="70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4352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服務電話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1485901" y="1059582"/>
            <a:ext cx="6218635" cy="3858816"/>
          </a:xfrm>
        </p:spPr>
        <p:txBody>
          <a:bodyPr/>
          <a:lstStyle/>
          <a:p>
            <a:pPr marL="0" indent="0">
              <a:buNone/>
            </a:pP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87584"/>
              </p:ext>
            </p:extLst>
          </p:nvPr>
        </p:nvGraphicFramePr>
        <p:xfrm>
          <a:off x="1619672" y="1015181"/>
          <a:ext cx="6593682" cy="27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015">
                  <a:extLst>
                    <a:ext uri="{9D8B030D-6E8A-4147-A177-3AD203B41FA5}">
                      <a16:colId xmlns:a16="http://schemas.microsoft.com/office/drawing/2014/main" val="347885177"/>
                    </a:ext>
                  </a:extLst>
                </a:gridCol>
                <a:gridCol w="4314667">
                  <a:extLst>
                    <a:ext uri="{9D8B030D-6E8A-4147-A177-3AD203B41FA5}">
                      <a16:colId xmlns:a16="http://schemas.microsoft.com/office/drawing/2014/main" val="183289641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館內單位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zh-TW" altLang="en-US" sz="21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電話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7606627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採編組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821635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典藏組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08283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閱覽組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(05)2717-238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059775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系統資訊組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(05)2717-241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92925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民雄圖書分館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(05)2263-411#1640</a:t>
                      </a: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1641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313378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新民圖書分館</a:t>
                      </a:r>
                      <a:endParaRPr lang="zh-TW" altLang="en-US" sz="21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TW" sz="2100" dirty="0">
                          <a:solidFill>
                            <a:srgbClr val="3366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(05)273-2972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77823429"/>
                  </a:ext>
                </a:extLst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>
          <a:xfrm>
            <a:off x="613946" y="3723878"/>
            <a:ext cx="8223333" cy="137921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若您有圖書資源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圖書、期刊、視聽資料、電子資源等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查詢或使用等相關問題，各館皆有服務櫃臺，隨時可以反映，由館員為您熱忱服務。</a:t>
            </a:r>
          </a:p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歡迎撥打上述電話詢問。</a:t>
            </a:r>
          </a:p>
        </p:txBody>
      </p:sp>
    </p:spTree>
    <p:extLst>
      <p:ext uri="{BB962C8B-B14F-4D97-AF65-F5344CB8AC3E}">
        <p14:creationId xmlns:p14="http://schemas.microsoft.com/office/powerpoint/2010/main" val="2516538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0"/>
          </p:nvPr>
        </p:nvSpPr>
        <p:spPr>
          <a:xfrm>
            <a:off x="323528" y="1059582"/>
            <a:ext cx="8496944" cy="4083918"/>
          </a:xfrm>
        </p:spPr>
        <p:txBody>
          <a:bodyPr/>
          <a:lstStyle/>
          <a:p>
            <a:r>
              <a:rPr lang="zh-TW" altLang="en-US" sz="6000" dirty="0"/>
              <a:t>       </a:t>
            </a:r>
            <a:r>
              <a:rPr lang="zh-TW" altLang="en-US" sz="6000" dirty="0">
                <a:solidFill>
                  <a:schemeClr val="accent6">
                    <a:lumMod val="75000"/>
                  </a:schemeClr>
                </a:solidFill>
              </a:rPr>
              <a:t>謝謝</a:t>
            </a:r>
            <a:r>
              <a:rPr lang="zh-TW" altLang="en-US" sz="6000" dirty="0">
                <a:solidFill>
                  <a:srgbClr val="00B0F0"/>
                </a:solidFill>
              </a:rPr>
              <a:t>聆聽</a:t>
            </a:r>
            <a:endParaRPr lang="en-US" altLang="zh-TW" sz="6000" dirty="0">
              <a:solidFill>
                <a:srgbClr val="00B0F0"/>
              </a:solidFill>
            </a:endParaRPr>
          </a:p>
          <a:p>
            <a:r>
              <a:rPr lang="en-US" altLang="zh-TW" sz="6000" dirty="0">
                <a:solidFill>
                  <a:srgbClr val="00B0F0"/>
                </a:solidFill>
              </a:rPr>
              <a:t>       </a:t>
            </a:r>
            <a:r>
              <a:rPr lang="en-US" altLang="zh-TW" sz="6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zh-TW" altLang="en-US" sz="2800" dirty="0">
                <a:solidFill>
                  <a:srgbClr val="00B0F0"/>
                </a:solidFill>
              </a:rPr>
              <a:t>    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歡迎大家能多到圖書館  休息  討論 與閱讀</a:t>
            </a:r>
          </a:p>
          <a:p>
            <a:endParaRPr lang="zh-TW" altLang="en-US" sz="6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4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508038" cy="884466"/>
          </a:xfrm>
        </p:spPr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即時邀請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1348210" y="1116384"/>
            <a:ext cx="6218635" cy="3858816"/>
          </a:xfrm>
          <a:prstGeom prst="rect">
            <a:avLst/>
          </a:prstGeom>
        </p:spPr>
        <p:txBody>
          <a:bodyPr vert="horz" lIns="68580" tIns="68580" rIns="68580" bIns="6858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35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350">
                <a:solidFill>
                  <a:srgbClr val="33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endParaRPr lang="zh-TW" altLang="en-US" sz="135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79578" y="1491630"/>
            <a:ext cx="5112502" cy="2175446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p"/>
            </a:pP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空間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250" strike="sngStrike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購圖書與展覽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訊息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會反覆分段發於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IG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使大家能常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en-US" sz="225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圖書資源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小酣睡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Poiret One" panose="00000500000000000000" pitchFamily="2" charset="0"/>
                <a:ea typeface="標楷體" panose="03000509000000000000" pitchFamily="65" charset="-120"/>
              </a:rPr>
              <a:t>亦可、</a:t>
            </a:r>
            <a:r>
              <a:rPr lang="zh-TW" altLang="en-US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找專屬空間以有限聲量討論或談天說地等都</a:t>
            </a:r>
            <a:r>
              <a:rPr lang="zh-TW" altLang="en-US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(anytime </a:t>
            </a:r>
            <a:r>
              <a:rPr lang="en-US" altLang="zh-TW" sz="225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please come </a:t>
            </a:r>
            <a:r>
              <a:rPr lang="en-US" altLang="zh-TW" sz="2250" dirty="0" smtClean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together)</a:t>
            </a:r>
            <a:endParaRPr lang="zh-TW" altLang="en-US" sz="225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8300"/>
            <a:ext cx="36359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蘭潭校區圖書館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知識與藝文的城堡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蘭潭校區-圖書資訊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9" y="1419622"/>
            <a:ext cx="4427619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蘭潭校區-圖書資訊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87" y="1419622"/>
            <a:ext cx="3954654" cy="29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蘭潭校區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https://www.ncyu.edu.tw/files/list/ncyu/%E8%98%AD%E6%BD%AD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15566"/>
            <a:ext cx="5284918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4427984" y="4948014"/>
            <a:ext cx="72008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209134" y="2362076"/>
            <a:ext cx="2880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561062" y="2218060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012160" y="2460930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5220072" y="3029533"/>
            <a:ext cx="1153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綜合教學大樓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6012160" y="2859783"/>
            <a:ext cx="196974" cy="196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201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民雄校區圖書館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人文薈萃的知識寶庫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 descr="圖片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8533"/>
            <a:ext cx="4032448" cy="25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圖片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95" y="1438533"/>
            <a:ext cx="40640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ncyu.edu.tw/files/list/ncyu/%E6%B0%91%E9%9B%84%E6%A0%A1%E5%8D%80%E5%B9%B3%E9%9D%A2%E5%9C%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0563"/>
            <a:ext cx="5258801" cy="42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我們在哪裡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民雄校區</a:t>
            </a:r>
            <a:r>
              <a:rPr lang="en-US" altLang="zh-TW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32040" y="3332087"/>
            <a:ext cx="36004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33923" y="3056378"/>
            <a:ext cx="428777" cy="3074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203487" y="2741501"/>
            <a:ext cx="648072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</a:rPr>
              <a:t>圖書館</a:t>
            </a:r>
          </a:p>
        </p:txBody>
      </p:sp>
      <p:cxnSp>
        <p:nvCxnSpPr>
          <p:cNvPr id="12" name="直線單箭頭接點 11"/>
          <p:cNvCxnSpPr/>
          <p:nvPr/>
        </p:nvCxnSpPr>
        <p:spPr>
          <a:xfrm>
            <a:off x="3654585" y="2984371"/>
            <a:ext cx="196974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888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4591" y="958974"/>
            <a:ext cx="3528392" cy="460648"/>
          </a:xfrm>
        </p:spPr>
        <p:txBody>
          <a:bodyPr/>
          <a:lstStyle/>
          <a:p>
            <a:r>
              <a:rPr lang="zh-TW" altLang="en-US" sz="36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itchFamily="34" charset="0"/>
              </a:rPr>
              <a:t>新民校區圖書館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寬敞明亮的閱讀書齋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76" y="1701899"/>
            <a:ext cx="3848100" cy="28860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64" y="1707654"/>
            <a:ext cx="3848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83951E-6 L -0.00452 0.67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3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989</Words>
  <Application>Microsoft Office PowerPoint</Application>
  <PresentationFormat>如螢幕大小 (16:9)</PresentationFormat>
  <Paragraphs>165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맑은 고딕</vt:lpstr>
      <vt:lpstr>Poiret One</vt:lpstr>
      <vt:lpstr>新細明體</vt:lpstr>
      <vt:lpstr>標楷體</vt:lpstr>
      <vt:lpstr>Arial</vt:lpstr>
      <vt:lpstr>Calibri</vt:lpstr>
      <vt:lpstr>Times New Roman</vt:lpstr>
      <vt:lpstr>Wingdings</vt:lpstr>
      <vt:lpstr>Office Theme</vt:lpstr>
      <vt:lpstr>Custom Design</vt:lpstr>
      <vt:lpstr>PowerPoint 簡報</vt:lpstr>
      <vt:lpstr>圖書館組織介紹</vt:lpstr>
      <vt:lpstr>PowerPoint 簡報</vt:lpstr>
      <vt:lpstr>即時邀請IG</vt:lpstr>
      <vt:lpstr>知識與藝文的城堡</vt:lpstr>
      <vt:lpstr>我們在哪裡(蘭潭校區)</vt:lpstr>
      <vt:lpstr>人文薈萃的知識寶庫</vt:lpstr>
      <vt:lpstr>我們在哪裡(民雄校區)</vt:lpstr>
      <vt:lpstr>寬敞明亮的閱讀書齋</vt:lpstr>
      <vt:lpstr>我們在哪裡(新民校區)</vt:lpstr>
      <vt:lpstr>空間服務介紹</vt:lpstr>
      <vt:lpstr>空間服務(學習共享空間)</vt:lpstr>
      <vt:lpstr>空間服務(研討室及研究小間自修室)</vt:lpstr>
      <vt:lpstr>空間服務(研討室及研究小間)</vt:lpstr>
      <vt:lpstr>PowerPoint 簡報</vt:lpstr>
      <vt:lpstr>什麼時間來_1</vt:lpstr>
      <vt:lpstr>什麼時間來_2</vt:lpstr>
      <vt:lpstr>如何入館</vt:lpstr>
      <vt:lpstr>資源服務介紹</vt:lpstr>
      <vt:lpstr>我們有什麼(統計資料至112年6月30日止)</vt:lpstr>
      <vt:lpstr>資源服務(紙本圖書資源)</vt:lpstr>
      <vt:lpstr>資源服務(電子館藏)</vt:lpstr>
      <vt:lpstr>資源服務(視聽資料)</vt:lpstr>
      <vt:lpstr>資源服務(視聽資料)</vt:lpstr>
      <vt:lpstr>資源服務(紙本期刊)</vt:lpstr>
      <vt:lpstr>圖書借閱(借幾本/借多久)</vt:lpstr>
      <vt:lpstr>資源推廣 藝文活動</vt:lpstr>
      <vt:lpstr>資源服務及推廣活動(1)</vt:lpstr>
      <vt:lpstr>資源服務及推廣活動(2)</vt:lpstr>
      <vt:lpstr>資源服務及推廣活動(3)</vt:lpstr>
      <vt:lpstr>資源服務及推廣活動(4)</vt:lpstr>
      <vt:lpstr>蕭萬長文物館(1)</vt:lpstr>
      <vt:lpstr>蕭萬長文物館(2)</vt:lpstr>
      <vt:lpstr>若還不瞭解，可找誰(如何)詢問</vt:lpstr>
      <vt:lpstr>服務電話</vt:lpstr>
      <vt:lpstr>PowerPoint 簡報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user</cp:lastModifiedBy>
  <cp:revision>112</cp:revision>
  <dcterms:created xsi:type="dcterms:W3CDTF">2014-04-01T16:27:38Z</dcterms:created>
  <dcterms:modified xsi:type="dcterms:W3CDTF">2023-08-22T06:29:12Z</dcterms:modified>
</cp:coreProperties>
</file>