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8" r:id="rId20"/>
    <p:sldId id="279" r:id="rId21"/>
    <p:sldId id="282" r:id="rId22"/>
    <p:sldId id="280" r:id="rId23"/>
    <p:sldId id="27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49" autoAdjust="0"/>
  </p:normalViewPr>
  <p:slideViewPr>
    <p:cSldViewPr>
      <p:cViewPr varScale="1">
        <p:scale>
          <a:sx n="72" d="100"/>
          <a:sy n="72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010C-9007-4B96-BAFB-8D1E088301BD}" type="datetimeFigureOut">
              <a:rPr lang="zh-TW" altLang="en-US" smtClean="0"/>
              <a:pPr/>
              <a:t>2012/2/14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99638-0DD9-4F98-BD87-42A4A643A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雲端電子書操作方法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098076" y="2786058"/>
            <a:ext cx="297451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選擇書籍語言分類 英文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400_Language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400_Language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404_Special topics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上傳方式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為自行上傳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1604" y="6110607"/>
            <a:ext cx="8572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2428860" y="6253483"/>
            <a:ext cx="135732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469369" y="6253483"/>
            <a:ext cx="20313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點選確定送出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745541" y="2500306"/>
            <a:ext cx="1111947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2857488" y="2643182"/>
            <a:ext cx="1760583" cy="30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786182" y="2643182"/>
            <a:ext cx="32861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點選</a:t>
            </a:r>
            <a:r>
              <a:rPr lang="zh-TW" altLang="en-US" sz="2400" b="1" dirty="0">
                <a:solidFill>
                  <a:srgbClr val="FF0000"/>
                </a:solidFill>
              </a:rPr>
              <a:t>選擇圖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檔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所上傳的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圖檔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需要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為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JPG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檔才可上傳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714744" y="2071678"/>
            <a:ext cx="1000132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4714876" y="2214554"/>
            <a:ext cx="1760583" cy="6858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974018" y="2214554"/>
            <a:ext cx="27413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可一次點選所要上傳之圖片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500562" y="4857760"/>
            <a:ext cx="480131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進入頁面順序管理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可調整頁面成自己所要編排之順序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3320"/>
          <a:stretch>
            <a:fillRect/>
          </a:stretch>
        </p:blipFill>
        <p:spPr bwMode="auto">
          <a:xfrm>
            <a:off x="0" y="0"/>
            <a:ext cx="97536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2643182"/>
            <a:ext cx="14287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5572132" y="4071942"/>
            <a:ext cx="1760583" cy="6858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143636" y="4429132"/>
            <a:ext cx="33843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內頁詳細資料設定可上傳影片</a:t>
            </a:r>
            <a:r>
              <a:rPr lang="zh-TW" altLang="en-US" sz="2400" b="1" dirty="0">
                <a:solidFill>
                  <a:srgbClr val="FF0000"/>
                </a:solidFill>
              </a:rPr>
              <a:t>或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youtube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3643314"/>
            <a:ext cx="142876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428728" y="2643182"/>
            <a:ext cx="178595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857488" y="2071678"/>
            <a:ext cx="38576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點選書籍列表可以觀看及修改自己的書籍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t="15625" r="6250" b="6250"/>
          <a:stretch>
            <a:fillRect/>
          </a:stretch>
        </p:blipFill>
        <p:spPr bwMode="auto">
          <a:xfrm>
            <a:off x="114300" y="357166"/>
            <a:ext cx="90297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071834" y="6215082"/>
            <a:ext cx="471487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rot="5400000" flipH="1" flipV="1">
            <a:off x="3929058" y="5429264"/>
            <a:ext cx="100013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786182" y="4929198"/>
            <a:ext cx="30003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選擇所要的上傳方式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5852" y="714356"/>
            <a:ext cx="471487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rot="5400000" flipH="1" flipV="1">
            <a:off x="2500298" y="1428736"/>
            <a:ext cx="100013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500166" y="2214554"/>
            <a:ext cx="35004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選擇所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要</a:t>
            </a:r>
            <a:r>
              <a:rPr lang="zh-TW" altLang="en-US" sz="2400" b="1" dirty="0">
                <a:solidFill>
                  <a:srgbClr val="FF0000"/>
                </a:solidFill>
              </a:rPr>
              <a:t>上傳到的頁面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183" t="13672" b="6250"/>
          <a:stretch>
            <a:fillRect/>
          </a:stretch>
        </p:blipFill>
        <p:spPr bwMode="auto">
          <a:xfrm>
            <a:off x="0" y="0"/>
            <a:ext cx="9144000" cy="69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428728" y="1643050"/>
            <a:ext cx="2571768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000496" y="2643183"/>
            <a:ext cx="2428894" cy="357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500694" y="2428868"/>
            <a:ext cx="30718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可調整影片所在位置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0694" y="6143644"/>
            <a:ext cx="57150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16200000" flipV="1">
            <a:off x="4929190" y="5500703"/>
            <a:ext cx="928695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786314" y="4786322"/>
            <a:ext cx="35004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調整好影片後按下確定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662" t="1171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429388" y="5929330"/>
            <a:ext cx="64294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rot="16200000" flipV="1">
            <a:off x="6143636" y="5286389"/>
            <a:ext cx="1143009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500298" y="4169639"/>
            <a:ext cx="592935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之後一定要記得按下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儲存修改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並確定上面有出現本頁已嵌入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youtube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影片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86380" y="847708"/>
            <a:ext cx="2214578" cy="938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 rot="16200000" flipH="1">
            <a:off x="5500694" y="2928934"/>
            <a:ext cx="2428892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7291"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643174" y="2214554"/>
            <a:ext cx="107157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rot="16200000" flipV="1">
            <a:off x="2428860" y="3357562"/>
            <a:ext cx="171451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285984" y="4429132"/>
            <a:ext cx="40719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點選書名便可預覽樣本書籍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44678" t="18554" b="11133"/>
          <a:stretch>
            <a:fillRect/>
          </a:stretch>
        </p:blipFill>
        <p:spPr bwMode="auto">
          <a:xfrm>
            <a:off x="0" y="-1"/>
            <a:ext cx="9144000" cy="66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215206" y="2357430"/>
            <a:ext cx="1000132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5643570" y="4464852"/>
            <a:ext cx="1643074" cy="1321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428860" y="5572140"/>
            <a:ext cx="32861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點選滑鼠左鍵可翻頁預覽</a:t>
            </a:r>
            <a:r>
              <a:rPr lang="zh-TW" altLang="en-US" sz="2400" b="1" dirty="0">
                <a:solidFill>
                  <a:srgbClr val="FF0000"/>
                </a:solidFill>
              </a:rPr>
              <a:t>樣本書籍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480253"/>
            <a:ext cx="8858312" cy="368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接點 5"/>
          <p:cNvCxnSpPr/>
          <p:nvPr/>
        </p:nvCxnSpPr>
        <p:spPr>
          <a:xfrm rot="5400000" flipH="1" flipV="1">
            <a:off x="1571604" y="2500306"/>
            <a:ext cx="3429024" cy="42862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53832" y="4824723"/>
            <a:ext cx="82472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在網頁輸入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http://www.urebook.ncyu.edu.tw/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0254" t="15625" r="4053" b="29687"/>
          <a:stretch>
            <a:fillRect/>
          </a:stretch>
        </p:blipFill>
        <p:spPr bwMode="auto">
          <a:xfrm>
            <a:off x="0" y="357190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2656" r="3125" b="30469"/>
          <a:stretch>
            <a:fillRect/>
          </a:stretch>
        </p:blipFill>
        <p:spPr bwMode="auto">
          <a:xfrm>
            <a:off x="0" y="-24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554" r="18028" b="25486"/>
          <a:stretch>
            <a:fillRect/>
          </a:stretch>
        </p:blipFill>
        <p:spPr bwMode="auto">
          <a:xfrm>
            <a:off x="-1" y="71414"/>
            <a:ext cx="906924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286116" y="3286124"/>
            <a:ext cx="135732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 flipH="1" flipV="1">
            <a:off x="3321835" y="4536289"/>
            <a:ext cx="164307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643174" y="4929198"/>
            <a:ext cx="43577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點選書籍資料修改可設定隱私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21067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071538" y="1990034"/>
            <a:ext cx="3753853" cy="938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0800000">
            <a:off x="2714612" y="2285992"/>
            <a:ext cx="2143140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429124" y="3286124"/>
            <a:ext cx="43913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在隱私權選擇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與世界分享您的書籍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500298" y="2214554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14348" y="5715016"/>
            <a:ext cx="708274" cy="512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/>
          <p:cNvCxnSpPr>
            <a:endCxn id="13" idx="3"/>
          </p:cNvCxnSpPr>
          <p:nvPr/>
        </p:nvCxnSpPr>
        <p:spPr>
          <a:xfrm rot="10800000">
            <a:off x="1422622" y="5971081"/>
            <a:ext cx="1857388" cy="184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143108" y="5857892"/>
            <a:ext cx="32580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按下確認修改完成動作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完成電子書製作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00066"/>
            <a:ext cx="9175919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072066" y="2643182"/>
            <a:ext cx="8572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4179091" y="4179099"/>
            <a:ext cx="228601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928926" y="5500702"/>
            <a:ext cx="48577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點選註冊進入註冊頁面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7000892" y="1046133"/>
            <a:ext cx="198002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完成註冊後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>
                <a:solidFill>
                  <a:srgbClr val="FF0000"/>
                </a:solidFill>
              </a:rPr>
              <a:t>便可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登入</a:t>
            </a:r>
            <a:endParaRPr lang="en-US" altLang="zh-TW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3108" y="3786190"/>
            <a:ext cx="1785950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357686" y="3643314"/>
            <a:ext cx="485261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若找不到自己系所請不用慌張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>
                <a:solidFill>
                  <a:srgbClr val="FF0000"/>
                </a:solidFill>
              </a:rPr>
              <a:t>打電話給圖書館請求協助</a:t>
            </a:r>
          </a:p>
        </p:txBody>
      </p:sp>
      <p:cxnSp>
        <p:nvCxnSpPr>
          <p:cNvPr id="9" name="直線接點 8"/>
          <p:cNvCxnSpPr>
            <a:stCxn id="6" idx="3"/>
            <a:endCxn id="7" idx="1"/>
          </p:cNvCxnSpPr>
          <p:nvPr/>
        </p:nvCxnSpPr>
        <p:spPr>
          <a:xfrm>
            <a:off x="3929058" y="4107661"/>
            <a:ext cx="428628" cy="12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00066"/>
            <a:ext cx="9175919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429124" y="2643182"/>
            <a:ext cx="8572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rot="5400000">
            <a:off x="3536149" y="4179099"/>
            <a:ext cx="228601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071802" y="5429264"/>
            <a:ext cx="42883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點選登入進入登入畫面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-24"/>
            <a:ext cx="914403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00034" y="3786190"/>
            <a:ext cx="221457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2714612" y="4714884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857620" y="4429132"/>
            <a:ext cx="528638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輸入自己的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email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帳號登入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s0000000@mail.ncyu.edu.tw</a:t>
            </a:r>
            <a:endParaRPr lang="en-US" altLang="zh-TW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42876" y="2786058"/>
            <a:ext cx="100010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>
            <a:stCxn id="5" idx="3"/>
          </p:cNvCxnSpPr>
          <p:nvPr/>
        </p:nvCxnSpPr>
        <p:spPr>
          <a:xfrm>
            <a:off x="1142976" y="2928934"/>
            <a:ext cx="114300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355349" y="2928934"/>
            <a:ext cx="387798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登入後點選建立新書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527"/>
          <a:stretch>
            <a:fillRect/>
          </a:stretch>
        </p:blipFill>
        <p:spPr bwMode="auto">
          <a:xfrm>
            <a:off x="-38096" y="0"/>
            <a:ext cx="9182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4357686" y="923022"/>
            <a:ext cx="4288353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進入建立新書畫面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後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>
                <a:solidFill>
                  <a:srgbClr val="FF0000"/>
                </a:solidFill>
              </a:rPr>
              <a:t>依照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自己需求選擇設定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786578" y="3071810"/>
            <a:ext cx="1723549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輸入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書名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設定長寬、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書皮、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敘述、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作者等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246</Words>
  <Application>Microsoft Office PowerPoint</Application>
  <PresentationFormat>如螢幕大小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雲端電子書操作方法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完成電子書製作</vt:lpstr>
    </vt:vector>
  </TitlesOfParts>
  <Company>install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雲端電子書操作方法</dc:title>
  <dc:creator>By_georgebye</dc:creator>
  <cp:lastModifiedBy>QQQ12321</cp:lastModifiedBy>
  <cp:revision>21</cp:revision>
  <dcterms:created xsi:type="dcterms:W3CDTF">2012-01-04T02:36:10Z</dcterms:created>
  <dcterms:modified xsi:type="dcterms:W3CDTF">2012-02-14T08:33:42Z</dcterms:modified>
</cp:coreProperties>
</file>