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4139D3-CE5C-4006-A5A1-5DA64E2CE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214" y="1152350"/>
            <a:ext cx="8361229" cy="2098226"/>
          </a:xfrm>
        </p:spPr>
        <p:txBody>
          <a:bodyPr/>
          <a:lstStyle/>
          <a:p>
            <a:pPr algn="l"/>
            <a:r>
              <a:rPr lang="zh-TW" altLang="en-US" dirty="0"/>
              <a:t>體育週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FFE7DB-495C-42F2-9F69-5E02D430E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484" y="3830205"/>
            <a:ext cx="6831673" cy="1086237"/>
          </a:xfrm>
        </p:spPr>
        <p:txBody>
          <a:bodyPr/>
          <a:lstStyle/>
          <a:p>
            <a:pPr algn="l"/>
            <a:r>
              <a:rPr lang="en-US" altLang="zh-TW" dirty="0"/>
              <a:t>2020 4/7~4/15</a:t>
            </a:r>
            <a:endParaRPr lang="zh-TW" altLang="en-US" dirty="0"/>
          </a:p>
        </p:txBody>
      </p:sp>
      <p:pic>
        <p:nvPicPr>
          <p:cNvPr id="5" name="圖片 4" descr="一張含有 滑雪, 雪, 團體, 人 的圖片&#10;&#10;自動產生的描述">
            <a:extLst>
              <a:ext uri="{FF2B5EF4-FFF2-40B4-BE49-F238E27FC236}">
                <a16:creationId xmlns:a16="http://schemas.microsoft.com/office/drawing/2014/main" id="{7543FE49-4B2A-478E-B3DE-1A071B89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11" y="1462212"/>
            <a:ext cx="3144368" cy="31443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356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外, 路面, 個人, 運動 的圖片&#10;&#10;自動產生的描述">
            <a:extLst>
              <a:ext uri="{FF2B5EF4-FFF2-40B4-BE49-F238E27FC236}">
                <a16:creationId xmlns:a16="http://schemas.microsoft.com/office/drawing/2014/main" id="{989F8121-10C8-4905-9C92-EA90887C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404" y="1172818"/>
            <a:ext cx="6777191" cy="45123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333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外, 路面, 個人, 團體 的圖片&#10;&#10;自動產生的描述">
            <a:extLst>
              <a:ext uri="{FF2B5EF4-FFF2-40B4-BE49-F238E27FC236}">
                <a16:creationId xmlns:a16="http://schemas.microsoft.com/office/drawing/2014/main" id="{FB0B7DE2-FF69-4A15-9D09-87927C86B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32" y="1226168"/>
            <a:ext cx="6616936" cy="44056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3270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外, 遊戲, 運動, 路面 的圖片&#10;&#10;自動產生的描述">
            <a:extLst>
              <a:ext uri="{FF2B5EF4-FFF2-40B4-BE49-F238E27FC236}">
                <a16:creationId xmlns:a16="http://schemas.microsoft.com/office/drawing/2014/main" id="{0F880542-3F35-4E93-9AF3-0B0DFD2E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638" y="1152756"/>
            <a:ext cx="6072723" cy="45524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9260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建築物, 室外, 路面, 比賽 的圖片&#10;&#10;自動產生的描述">
            <a:extLst>
              <a:ext uri="{FF2B5EF4-FFF2-40B4-BE49-F238E27FC236}">
                <a16:creationId xmlns:a16="http://schemas.microsoft.com/office/drawing/2014/main" id="{F864F3B9-7CCC-4EE1-80A7-530D314A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35" y="1185089"/>
            <a:ext cx="6740330" cy="44878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8314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遊戲, 運動, 室外, 球場 的圖片&#10;&#10;自動產生的描述">
            <a:extLst>
              <a:ext uri="{FF2B5EF4-FFF2-40B4-BE49-F238E27FC236}">
                <a16:creationId xmlns:a16="http://schemas.microsoft.com/office/drawing/2014/main" id="{2F4678ED-B29F-4F0D-8BCC-1988C704D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836" y="1088874"/>
            <a:ext cx="6684328" cy="44505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38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地板, 個人, 室內, 球場 的圖片&#10;&#10;自動產生的描述">
            <a:extLst>
              <a:ext uri="{FF2B5EF4-FFF2-40B4-BE49-F238E27FC236}">
                <a16:creationId xmlns:a16="http://schemas.microsoft.com/office/drawing/2014/main" id="{13468DCE-E70F-44EF-93B9-DDAA369B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11" y="1121288"/>
            <a:ext cx="6931977" cy="46154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8583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地板, 球場, 握住, 女性 的圖片&#10;&#10;自動產生的描述">
            <a:extLst>
              <a:ext uri="{FF2B5EF4-FFF2-40B4-BE49-F238E27FC236}">
                <a16:creationId xmlns:a16="http://schemas.microsoft.com/office/drawing/2014/main" id="{8378D84D-7A3E-46D1-BACE-19EE2A7F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67" y="1219200"/>
            <a:ext cx="6637866" cy="4419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955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地板, 遊戲, 運動, 球場 的圖片&#10;&#10;自動產生的描述">
            <a:extLst>
              <a:ext uri="{FF2B5EF4-FFF2-40B4-BE49-F238E27FC236}">
                <a16:creationId xmlns:a16="http://schemas.microsoft.com/office/drawing/2014/main" id="{2B2B30C6-F498-43E2-B88E-E3AEEC7A9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500" y="1159565"/>
            <a:ext cx="6816999" cy="45388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3383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, 室外, 女性, 男人 的圖片&#10;&#10;自動產生的描述">
            <a:extLst>
              <a:ext uri="{FF2B5EF4-FFF2-40B4-BE49-F238E27FC236}">
                <a16:creationId xmlns:a16="http://schemas.microsoft.com/office/drawing/2014/main" id="{4A0B4C4C-BAA5-4DE3-92CA-5726B8C7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87" y="1167442"/>
            <a:ext cx="6793338" cy="45231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3932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, 室內, 女性, 監視器 的圖片&#10;&#10;自動產生的描述">
            <a:extLst>
              <a:ext uri="{FF2B5EF4-FFF2-40B4-BE49-F238E27FC236}">
                <a16:creationId xmlns:a16="http://schemas.microsoft.com/office/drawing/2014/main" id="{45065EBE-E5FE-44C0-897B-7D5E92AA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80" y="1170005"/>
            <a:ext cx="6785640" cy="45179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5166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F5D9E3-7249-4E75-B97D-F3BE30CC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35" y="1060174"/>
            <a:ext cx="7115554" cy="47376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206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CC5EFF8-CC0A-496F-8482-5AD5D3DF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50" y="1198285"/>
            <a:ext cx="5951258" cy="44614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7083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圍欄, 建築物, 路面, 比賽 的圖片&#10;&#10;自動產生的描述">
            <a:extLst>
              <a:ext uri="{FF2B5EF4-FFF2-40B4-BE49-F238E27FC236}">
                <a16:creationId xmlns:a16="http://schemas.microsoft.com/office/drawing/2014/main" id="{FE19FF5B-7086-48ED-9FBB-5EFADB01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88" y="1136559"/>
            <a:ext cx="6886104" cy="45848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7872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外, 路面, 運動, 小孩 的圖片&#10;&#10;自動產生的描述">
            <a:extLst>
              <a:ext uri="{FF2B5EF4-FFF2-40B4-BE49-F238E27FC236}">
                <a16:creationId xmlns:a16="http://schemas.microsoft.com/office/drawing/2014/main" id="{E45A83FD-3B70-49C4-82A1-C15A8FFE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468" y="1191200"/>
            <a:ext cx="6721974" cy="4475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0730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外, 路面, 運動, 個人 的圖片&#10;&#10;自動產生的描述">
            <a:extLst>
              <a:ext uri="{FF2B5EF4-FFF2-40B4-BE49-F238E27FC236}">
                <a16:creationId xmlns:a16="http://schemas.microsoft.com/office/drawing/2014/main" id="{64FDD074-13C2-45FE-B1BF-C6C1A076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764" y="1237641"/>
            <a:ext cx="6582471" cy="438271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0778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, 建築物, 男人, 直立的 的圖片&#10;&#10;自動產生的描述">
            <a:extLst>
              <a:ext uri="{FF2B5EF4-FFF2-40B4-BE49-F238E27FC236}">
                <a16:creationId xmlns:a16="http://schemas.microsoft.com/office/drawing/2014/main" id="{7D42DF3F-45BF-46AC-A760-0212043F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748" y="1132148"/>
            <a:ext cx="6899356" cy="45937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4694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球拍, 個人, 球場, 遊戲 的圖片&#10;&#10;自動產生的描述">
            <a:extLst>
              <a:ext uri="{FF2B5EF4-FFF2-40B4-BE49-F238E27FC236}">
                <a16:creationId xmlns:a16="http://schemas.microsoft.com/office/drawing/2014/main" id="{82AEC42B-C47F-418D-8250-004943A83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186" y="1139483"/>
            <a:ext cx="6877323" cy="45790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8986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地板, 個人, 室內, 遊戲 的圖片&#10;&#10;自動產生的描述">
            <a:extLst>
              <a:ext uri="{FF2B5EF4-FFF2-40B4-BE49-F238E27FC236}">
                <a16:creationId xmlns:a16="http://schemas.microsoft.com/office/drawing/2014/main" id="{EB4654A0-F200-4866-BE08-485E3381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302" y="1118152"/>
            <a:ext cx="6941396" cy="46216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6129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, 室外, 運動, 遊戲 的圖片&#10;&#10;自動產生的描述">
            <a:extLst>
              <a:ext uri="{FF2B5EF4-FFF2-40B4-BE49-F238E27FC236}">
                <a16:creationId xmlns:a16="http://schemas.microsoft.com/office/drawing/2014/main" id="{D9B22D33-9677-47BC-85E5-8E904531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34" y="1220443"/>
            <a:ext cx="6634131" cy="44171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90638674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205</TotalTime>
  <Words>4</Words>
  <Application>Microsoft Office PowerPoint</Application>
  <PresentationFormat>寬螢幕</PresentationFormat>
  <Paragraphs>2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Franklin Gothic Book</vt:lpstr>
      <vt:lpstr>裁剪</vt:lpstr>
      <vt:lpstr>體育週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侯柏毅</dc:creator>
  <cp:lastModifiedBy>侯柏毅</cp:lastModifiedBy>
  <cp:revision>6</cp:revision>
  <dcterms:created xsi:type="dcterms:W3CDTF">2020-05-02T10:32:41Z</dcterms:created>
  <dcterms:modified xsi:type="dcterms:W3CDTF">2020-05-03T12:11:32Z</dcterms:modified>
</cp:coreProperties>
</file>