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59" r:id="rId5"/>
    <p:sldId id="260" r:id="rId6"/>
    <p:sldId id="262" r:id="rId7"/>
    <p:sldId id="263" r:id="rId8"/>
    <p:sldId id="264" r:id="rId9"/>
    <p:sldId id="285" r:id="rId10"/>
    <p:sldId id="267" r:id="rId11"/>
    <p:sldId id="268" r:id="rId12"/>
    <p:sldId id="271" r:id="rId13"/>
    <p:sldId id="279" r:id="rId14"/>
    <p:sldId id="274" r:id="rId15"/>
    <p:sldId id="275" r:id="rId16"/>
    <p:sldId id="276" r:id="rId17"/>
    <p:sldId id="277" r:id="rId18"/>
    <p:sldId id="280" r:id="rId19"/>
    <p:sldId id="281" r:id="rId20"/>
    <p:sldId id="283" r:id="rId21"/>
    <p:sldId id="282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5" r:id="rId31"/>
    <p:sldId id="298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2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2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8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視訊 3" descr="一張含有 個人, 手錶, 橙色 的圖片&#10;&#10;自動產生的描述">
            <a:extLst>
              <a:ext uri="{FF2B5EF4-FFF2-40B4-BE49-F238E27FC236}">
                <a16:creationId xmlns:a16="http://schemas.microsoft.com/office/drawing/2014/main" id="{94333760-D40C-4473-A657-386B36AF76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58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58F93B-ACAD-4D18-BEC7-980F43074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zh-TW" altLang="en-US">
                <a:solidFill>
                  <a:schemeClr val="bg1"/>
                </a:solidFill>
              </a:rPr>
              <a:t>財金體育週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089A42-B141-4B5E-B211-A27ABA1BE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zh-TW" alt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09E0D5C-A9C0-43D7-B875-CE58363D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籃球前二名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個人, 樹, 擺姿勢, 團體 的圖片&#10;&#10;自動產生的描述">
            <a:extLst>
              <a:ext uri="{FF2B5EF4-FFF2-40B4-BE49-F238E27FC236}">
                <a16:creationId xmlns:a16="http://schemas.microsoft.com/office/drawing/2014/main" id="{86A32440-0083-4B9D-ADC2-A8D825B17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8" y="2642616"/>
            <a:ext cx="4389120" cy="3895344"/>
          </a:xfrm>
          <a:prstGeom prst="rect">
            <a:avLst/>
          </a:prstGeom>
        </p:spPr>
      </p:pic>
      <p:pic>
        <p:nvPicPr>
          <p:cNvPr id="7" name="圖片 6" descr="一張含有 個人, 樹, 直立的, 團體 的圖片&#10;&#10;自動產生的描述">
            <a:extLst>
              <a:ext uri="{FF2B5EF4-FFF2-40B4-BE49-F238E27FC236}">
                <a16:creationId xmlns:a16="http://schemas.microsoft.com/office/drawing/2014/main" id="{CE842E83-E1F6-4CB8-B208-ADC8E1874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08" y="2642616"/>
            <a:ext cx="51937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C28DD-8FD1-43F0-8B82-38D28FFF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羽球</a:t>
            </a:r>
          </a:p>
        </p:txBody>
      </p:sp>
      <p:pic>
        <p:nvPicPr>
          <p:cNvPr id="5" name="內容版面配置區 4" descr="一張含有 地板, 室內, 球場, 運動 的圖片&#10;&#10;自動產生的描述">
            <a:extLst>
              <a:ext uri="{FF2B5EF4-FFF2-40B4-BE49-F238E27FC236}">
                <a16:creationId xmlns:a16="http://schemas.microsoft.com/office/drawing/2014/main" id="{23FE5699-46E5-499C-A139-213BD65B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290" y="1928813"/>
            <a:ext cx="5667419" cy="4252912"/>
          </a:xfrm>
        </p:spPr>
      </p:pic>
    </p:spTree>
    <p:extLst>
      <p:ext uri="{BB962C8B-B14F-4D97-AF65-F5344CB8AC3E}">
        <p14:creationId xmlns:p14="http://schemas.microsoft.com/office/powerpoint/2010/main" val="342940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6C768E-C0C1-46A6-9C8E-5B093909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羽球</a:t>
            </a:r>
          </a:p>
        </p:txBody>
      </p:sp>
      <p:pic>
        <p:nvPicPr>
          <p:cNvPr id="5" name="內容版面配置區 4" descr="一張含有 地板, 室內, 球場, 運動 的圖片&#10;&#10;自動產生的描述">
            <a:extLst>
              <a:ext uri="{FF2B5EF4-FFF2-40B4-BE49-F238E27FC236}">
                <a16:creationId xmlns:a16="http://schemas.microsoft.com/office/drawing/2014/main" id="{58DB0FB5-2575-4F79-BE0F-2FA1A2A3B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748" y="1928813"/>
            <a:ext cx="5672504" cy="4252912"/>
          </a:xfrm>
        </p:spPr>
      </p:pic>
    </p:spTree>
    <p:extLst>
      <p:ext uri="{BB962C8B-B14F-4D97-AF65-F5344CB8AC3E}">
        <p14:creationId xmlns:p14="http://schemas.microsoft.com/office/powerpoint/2010/main" val="245197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羽球</a:t>
            </a:r>
          </a:p>
        </p:txBody>
      </p:sp>
      <p:pic>
        <p:nvPicPr>
          <p:cNvPr id="5" name="內容版面配置區 4" descr="一張含有 文字, 地板, 球場, 體育競賽 的圖片&#10;&#10;自動產生的描述">
            <a:extLst>
              <a:ext uri="{FF2B5EF4-FFF2-40B4-BE49-F238E27FC236}">
                <a16:creationId xmlns:a16="http://schemas.microsoft.com/office/drawing/2014/main" id="{6AE01B95-C6E5-43AD-B0B1-64D3533C4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800" y="1928813"/>
            <a:ext cx="5668399" cy="4252912"/>
          </a:xfrm>
        </p:spPr>
      </p:pic>
    </p:spTree>
    <p:extLst>
      <p:ext uri="{BB962C8B-B14F-4D97-AF65-F5344CB8AC3E}">
        <p14:creationId xmlns:p14="http://schemas.microsoft.com/office/powerpoint/2010/main" val="324052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羽球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BDCA5D-42B2-454C-B9B9-4653622F3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240" y="1928813"/>
            <a:ext cx="5671520" cy="4252912"/>
          </a:xfrm>
        </p:spPr>
      </p:pic>
    </p:spTree>
    <p:extLst>
      <p:ext uri="{BB962C8B-B14F-4D97-AF65-F5344CB8AC3E}">
        <p14:creationId xmlns:p14="http://schemas.microsoft.com/office/powerpoint/2010/main" val="187549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羽球女單前二名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個人, 地板, 直立的, 體育競賽 的圖片&#10;&#10;自動產生的描述">
            <a:extLst>
              <a:ext uri="{FF2B5EF4-FFF2-40B4-BE49-F238E27FC236}">
                <a16:creationId xmlns:a16="http://schemas.microsoft.com/office/drawing/2014/main" id="{BFBA436F-B029-4DC6-AEBF-6CCF12079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7144" y="2642616"/>
            <a:ext cx="5400207" cy="3895344"/>
          </a:xfrm>
          <a:prstGeom prst="rect">
            <a:avLst/>
          </a:prstGeom>
        </p:spPr>
      </p:pic>
      <p:pic>
        <p:nvPicPr>
          <p:cNvPr id="5" name="內容版面配置區 4" descr="一張含有 地板, 個人, 地面, 室內 的圖片&#10;&#10;自動產生的描述">
            <a:extLst>
              <a:ext uri="{FF2B5EF4-FFF2-40B4-BE49-F238E27FC236}">
                <a16:creationId xmlns:a16="http://schemas.microsoft.com/office/drawing/2014/main" id="{794A5776-DDF3-41D9-8C7A-957AED459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61600" y="2642616"/>
            <a:ext cx="5400207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羽球女雙前二名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地板, 個人, 直立的, 球場 的圖片&#10;&#10;自動產生的描述">
            <a:extLst>
              <a:ext uri="{FF2B5EF4-FFF2-40B4-BE49-F238E27FC236}">
                <a16:creationId xmlns:a16="http://schemas.microsoft.com/office/drawing/2014/main" id="{4275A4F9-D5DE-4987-92C7-05385F696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7144" y="2642616"/>
            <a:ext cx="5400207" cy="3895344"/>
          </a:xfrm>
          <a:prstGeom prst="rect">
            <a:avLst/>
          </a:prstGeom>
        </p:spPr>
      </p:pic>
      <p:pic>
        <p:nvPicPr>
          <p:cNvPr id="7" name="圖片 6" descr="一張含有 地板, 個人, 球場, 直立的 的圖片&#10;&#10;自動產生的描述">
            <a:extLst>
              <a:ext uri="{FF2B5EF4-FFF2-40B4-BE49-F238E27FC236}">
                <a16:creationId xmlns:a16="http://schemas.microsoft.com/office/drawing/2014/main" id="{BAF1713C-141C-4F3F-988B-43A7325C83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61600" y="2642616"/>
            <a:ext cx="5400207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羽球男單前二名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地板, 個人, 室內, 男人 的圖片&#10;&#10;自動產生的描述">
            <a:extLst>
              <a:ext uri="{FF2B5EF4-FFF2-40B4-BE49-F238E27FC236}">
                <a16:creationId xmlns:a16="http://schemas.microsoft.com/office/drawing/2014/main" id="{ADF6A292-7B3C-4FF0-898D-3303A8BAF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7128" y="2642616"/>
            <a:ext cx="5400240" cy="3895344"/>
          </a:xfrm>
          <a:prstGeom prst="rect">
            <a:avLst/>
          </a:prstGeom>
        </p:spPr>
      </p:pic>
      <p:pic>
        <p:nvPicPr>
          <p:cNvPr id="5" name="內容版面配置區 4" descr="一張含有 地板, 個人, 室內, 直立的 的圖片&#10;&#10;自動產生的描述">
            <a:extLst>
              <a:ext uri="{FF2B5EF4-FFF2-40B4-BE49-F238E27FC236}">
                <a16:creationId xmlns:a16="http://schemas.microsoft.com/office/drawing/2014/main" id="{AE00219B-ACDE-476C-AE30-22F6457AF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61584" y="2642616"/>
            <a:ext cx="5400240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羽球男雙前二名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地板, 個人, 室內, 運動 的圖片&#10;&#10;自動產生的描述">
            <a:extLst>
              <a:ext uri="{FF2B5EF4-FFF2-40B4-BE49-F238E27FC236}">
                <a16:creationId xmlns:a16="http://schemas.microsoft.com/office/drawing/2014/main" id="{D3F2BDDE-321F-47F7-91EA-BBAAE349E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7128" y="2642616"/>
            <a:ext cx="5400240" cy="3895344"/>
          </a:xfrm>
          <a:prstGeom prst="rect">
            <a:avLst/>
          </a:prstGeom>
        </p:spPr>
      </p:pic>
      <p:pic>
        <p:nvPicPr>
          <p:cNvPr id="7" name="圖片 6" descr="一張含有 地板, 個人, 室內, 直立的 的圖片&#10;&#10;自動產生的描述">
            <a:extLst>
              <a:ext uri="{FF2B5EF4-FFF2-40B4-BE49-F238E27FC236}">
                <a16:creationId xmlns:a16="http://schemas.microsoft.com/office/drawing/2014/main" id="{4397CB56-0CC9-4239-898E-90CBBE05B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61584" y="2642616"/>
            <a:ext cx="5400240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6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保齡球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圖片 8" descr="一張含有 地板, 室內, 個人 的圖片&#10;&#10;自動產生的描述">
            <a:extLst>
              <a:ext uri="{FF2B5EF4-FFF2-40B4-BE49-F238E27FC236}">
                <a16:creationId xmlns:a16="http://schemas.microsoft.com/office/drawing/2014/main" id="{27526B17-5790-4039-859A-647B94D3E7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2" y="2619784"/>
            <a:ext cx="3062076" cy="4082768"/>
          </a:xfrm>
          <a:prstGeom prst="rect">
            <a:avLst/>
          </a:prstGeom>
        </p:spPr>
      </p:pic>
      <p:pic>
        <p:nvPicPr>
          <p:cNvPr id="5" name="內容版面配置區 4" descr="一張含有 室內, 地板, 天花板, 運動 的圖片&#10;&#10;自動產生的描述">
            <a:extLst>
              <a:ext uri="{FF2B5EF4-FFF2-40B4-BE49-F238E27FC236}">
                <a16:creationId xmlns:a16="http://schemas.microsoft.com/office/drawing/2014/main" id="{2B25BE5B-88D7-418A-A1F9-4436621FE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962" y="2619784"/>
            <a:ext cx="3062076" cy="4082768"/>
          </a:xfrm>
          <a:prstGeom prst="rect">
            <a:avLst/>
          </a:prstGeom>
        </p:spPr>
      </p:pic>
      <p:pic>
        <p:nvPicPr>
          <p:cNvPr id="7" name="圖片 6" descr="一張含有 室內, 地板, 個人, 天花板 的圖片&#10;&#10;自動產生的描述">
            <a:extLst>
              <a:ext uri="{FF2B5EF4-FFF2-40B4-BE49-F238E27FC236}">
                <a16:creationId xmlns:a16="http://schemas.microsoft.com/office/drawing/2014/main" id="{2F3727A7-6E30-4BEB-9CDB-0938F432F7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262" y="2619784"/>
            <a:ext cx="3062076" cy="40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67E96DC-B451-4E0C-BD2F-BC8AD639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三分球大賽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圖片 8" descr="一張含有 室外, 天空, 樹, 地面 的圖片&#10;&#10;自動產生的描述">
            <a:extLst>
              <a:ext uri="{FF2B5EF4-FFF2-40B4-BE49-F238E27FC236}">
                <a16:creationId xmlns:a16="http://schemas.microsoft.com/office/drawing/2014/main" id="{7182BC51-34CB-47D0-BEBD-4E4094A2C3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2" y="2619784"/>
            <a:ext cx="3062076" cy="4082768"/>
          </a:xfrm>
          <a:prstGeom prst="rect">
            <a:avLst/>
          </a:prstGeom>
        </p:spPr>
      </p:pic>
      <p:pic>
        <p:nvPicPr>
          <p:cNvPr id="5" name="內容版面配置區 4" descr="一張含有 運動, 體育競賽, 路面, 室外 的圖片&#10;&#10;自動產生的描述">
            <a:extLst>
              <a:ext uri="{FF2B5EF4-FFF2-40B4-BE49-F238E27FC236}">
                <a16:creationId xmlns:a16="http://schemas.microsoft.com/office/drawing/2014/main" id="{A33E240C-963E-4D2E-8D19-79DD584A0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962" y="2619784"/>
            <a:ext cx="3062076" cy="4082768"/>
          </a:xfrm>
          <a:prstGeom prst="rect">
            <a:avLst/>
          </a:prstGeom>
        </p:spPr>
      </p:pic>
      <p:pic>
        <p:nvPicPr>
          <p:cNvPr id="7" name="圖片 6" descr="一張含有 室外, 運動 的圖片&#10;&#10;自動產生的描述">
            <a:extLst>
              <a:ext uri="{FF2B5EF4-FFF2-40B4-BE49-F238E27FC236}">
                <a16:creationId xmlns:a16="http://schemas.microsoft.com/office/drawing/2014/main" id="{AB81E4DC-DA3D-4A60-A277-76905F03B3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262" y="2619784"/>
            <a:ext cx="3062076" cy="40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保齡球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地板, 室內, 個人 的圖片&#10;&#10;自動產生的描述">
            <a:extLst>
              <a:ext uri="{FF2B5EF4-FFF2-40B4-BE49-F238E27FC236}">
                <a16:creationId xmlns:a16="http://schemas.microsoft.com/office/drawing/2014/main" id="{D45F3384-53E7-4352-A68D-BAD9303A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2" y="2619784"/>
            <a:ext cx="3062076" cy="4082768"/>
          </a:xfrm>
          <a:prstGeom prst="rect">
            <a:avLst/>
          </a:prstGeom>
        </p:spPr>
      </p:pic>
      <p:pic>
        <p:nvPicPr>
          <p:cNvPr id="9" name="圖片 8" descr="一張含有 文字, 室內, 天花板, 地板 的圖片&#10;&#10;自動產生的描述">
            <a:extLst>
              <a:ext uri="{FF2B5EF4-FFF2-40B4-BE49-F238E27FC236}">
                <a16:creationId xmlns:a16="http://schemas.microsoft.com/office/drawing/2014/main" id="{26462CD3-C71C-4A54-BD82-FDC8FB377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962" y="2619784"/>
            <a:ext cx="3062076" cy="4082768"/>
          </a:xfrm>
          <a:prstGeom prst="rect">
            <a:avLst/>
          </a:prstGeom>
        </p:spPr>
      </p:pic>
      <p:pic>
        <p:nvPicPr>
          <p:cNvPr id="7" name="圖片 6" descr="一張含有 室內, 天花板, 個人 的圖片&#10;&#10;自動產生的描述">
            <a:extLst>
              <a:ext uri="{FF2B5EF4-FFF2-40B4-BE49-F238E27FC236}">
                <a16:creationId xmlns:a16="http://schemas.microsoft.com/office/drawing/2014/main" id="{04D20819-C63B-410F-92F6-8466D2ED76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262" y="2619784"/>
            <a:ext cx="3062076" cy="40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保齡球</a:t>
            </a:r>
          </a:p>
        </p:txBody>
      </p:sp>
      <p:pic>
        <p:nvPicPr>
          <p:cNvPr id="5" name="內容版面配置區 4" descr="一張含有 個人 的圖片&#10;&#10;自動產生的描述">
            <a:extLst>
              <a:ext uri="{FF2B5EF4-FFF2-40B4-BE49-F238E27FC236}">
                <a16:creationId xmlns:a16="http://schemas.microsoft.com/office/drawing/2014/main" id="{6AB6D436-8746-4469-8455-8D563D399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03" y="1928813"/>
            <a:ext cx="5673793" cy="4252912"/>
          </a:xfrm>
        </p:spPr>
      </p:pic>
    </p:spTree>
    <p:extLst>
      <p:ext uri="{BB962C8B-B14F-4D97-AF65-F5344CB8AC3E}">
        <p14:creationId xmlns:p14="http://schemas.microsoft.com/office/powerpoint/2010/main" val="1359516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保齡球前三名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個人, 室內, 直立的 的圖片&#10;&#10;自動產生的描述">
            <a:extLst>
              <a:ext uri="{FF2B5EF4-FFF2-40B4-BE49-F238E27FC236}">
                <a16:creationId xmlns:a16="http://schemas.microsoft.com/office/drawing/2014/main" id="{6F518874-973C-4EC1-B524-6330C5FC6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08" y="2716801"/>
            <a:ext cx="3758184" cy="3888734"/>
          </a:xfrm>
          <a:prstGeom prst="rect">
            <a:avLst/>
          </a:prstGeom>
        </p:spPr>
      </p:pic>
      <p:pic>
        <p:nvPicPr>
          <p:cNvPr id="9" name="圖片 8" descr="一張含有 文字, 個人, 室內, 男人 的圖片&#10;&#10;自動產生的描述">
            <a:extLst>
              <a:ext uri="{FF2B5EF4-FFF2-40B4-BE49-F238E27FC236}">
                <a16:creationId xmlns:a16="http://schemas.microsoft.com/office/drawing/2014/main" id="{A83AE4F6-30F7-4632-8D91-04DA9064FE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0" y="2687443"/>
            <a:ext cx="3758184" cy="3888716"/>
          </a:xfrm>
          <a:prstGeom prst="rect">
            <a:avLst/>
          </a:prstGeom>
        </p:spPr>
      </p:pic>
      <p:pic>
        <p:nvPicPr>
          <p:cNvPr id="7" name="圖片 6" descr="一張含有 文字, 個人, 室內, 天花板 的圖片&#10;&#10;自動產生的描述">
            <a:extLst>
              <a:ext uri="{FF2B5EF4-FFF2-40B4-BE49-F238E27FC236}">
                <a16:creationId xmlns:a16="http://schemas.microsoft.com/office/drawing/2014/main" id="{2A6C6147-FA9A-4F6C-A8AA-17AED2E5A5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2687443"/>
            <a:ext cx="3758184" cy="38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桌球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個人, 桌, 桌球檯 的圖片&#10;&#10;自動產生的描述">
            <a:extLst>
              <a:ext uri="{FF2B5EF4-FFF2-40B4-BE49-F238E27FC236}">
                <a16:creationId xmlns:a16="http://schemas.microsoft.com/office/drawing/2014/main" id="{B03487CD-D2D8-4093-908B-5530995229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2642616"/>
            <a:ext cx="5193792" cy="3895344"/>
          </a:xfrm>
          <a:prstGeom prst="rect">
            <a:avLst/>
          </a:prstGeom>
        </p:spPr>
      </p:pic>
      <p:pic>
        <p:nvPicPr>
          <p:cNvPr id="5" name="內容版面配置區 4" descr="一張含有 文字, 個人, 地板, 室內 的圖片&#10;&#10;自動產生的描述">
            <a:extLst>
              <a:ext uri="{FF2B5EF4-FFF2-40B4-BE49-F238E27FC236}">
                <a16:creationId xmlns:a16="http://schemas.microsoft.com/office/drawing/2014/main" id="{BF1830BD-9D8B-44FC-909F-45122E6D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08" y="2642616"/>
            <a:ext cx="51937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46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桌球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個人, 室內, 橙色, 直立的 的圖片&#10;&#10;自動產生的描述">
            <a:extLst>
              <a:ext uri="{FF2B5EF4-FFF2-40B4-BE49-F238E27FC236}">
                <a16:creationId xmlns:a16="http://schemas.microsoft.com/office/drawing/2014/main" id="{E743C286-A458-4EAD-9447-937EBC8D3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2642616"/>
            <a:ext cx="5193792" cy="3895344"/>
          </a:xfrm>
          <a:prstGeom prst="rect">
            <a:avLst/>
          </a:prstGeom>
        </p:spPr>
      </p:pic>
      <p:pic>
        <p:nvPicPr>
          <p:cNvPr id="7" name="圖片 6" descr="一張含有 文字, 個人, 室內, 地板 的圖片&#10;&#10;自動產生的描述">
            <a:extLst>
              <a:ext uri="{FF2B5EF4-FFF2-40B4-BE49-F238E27FC236}">
                <a16:creationId xmlns:a16="http://schemas.microsoft.com/office/drawing/2014/main" id="{BFE0033E-B8E2-43DC-A6F7-9B3A4C047C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08" y="2642616"/>
            <a:ext cx="51937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0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桌球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個人, 桌, 室內, 傢俱 的圖片&#10;&#10;自動產生的描述">
            <a:extLst>
              <a:ext uri="{FF2B5EF4-FFF2-40B4-BE49-F238E27FC236}">
                <a16:creationId xmlns:a16="http://schemas.microsoft.com/office/drawing/2014/main" id="{3F2B4697-041A-43D2-A15A-4D90273AE6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2642616"/>
            <a:ext cx="5193792" cy="3895344"/>
          </a:xfrm>
          <a:prstGeom prst="rect">
            <a:avLst/>
          </a:prstGeom>
        </p:spPr>
      </p:pic>
      <p:pic>
        <p:nvPicPr>
          <p:cNvPr id="5" name="內容版面配置區 4" descr="一張含有 文字, 桌, 傢俱, 桌球檯 的圖片&#10;&#10;自動產生的描述">
            <a:extLst>
              <a:ext uri="{FF2B5EF4-FFF2-40B4-BE49-F238E27FC236}">
                <a16:creationId xmlns:a16="http://schemas.microsoft.com/office/drawing/2014/main" id="{BD530F6D-12C5-495F-A5BF-3955D2D0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08" y="2642616"/>
            <a:ext cx="51937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桌球男雙前二名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個人, 直立的, 室內, 擺姿勢 的圖片&#10;&#10;自動產生的描述">
            <a:extLst>
              <a:ext uri="{FF2B5EF4-FFF2-40B4-BE49-F238E27FC236}">
                <a16:creationId xmlns:a16="http://schemas.microsoft.com/office/drawing/2014/main" id="{E108ABEB-A80B-4998-B729-D0EDC7279D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94" y="2642616"/>
            <a:ext cx="2921508" cy="3895344"/>
          </a:xfrm>
          <a:prstGeom prst="rect">
            <a:avLst/>
          </a:prstGeom>
        </p:spPr>
      </p:pic>
      <p:pic>
        <p:nvPicPr>
          <p:cNvPr id="5" name="內容版面配置區 4" descr="一張含有 個人, 直立的, 室內, 團體 的圖片&#10;&#10;自動產生的描述">
            <a:extLst>
              <a:ext uri="{FF2B5EF4-FFF2-40B4-BE49-F238E27FC236}">
                <a16:creationId xmlns:a16="http://schemas.microsoft.com/office/drawing/2014/main" id="{549E01E4-D01F-45A1-B7C6-B940424BB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50" y="2642616"/>
            <a:ext cx="2921508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7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桌球男單前二名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個人, 室內, 地板, 直立的 的圖片&#10;&#10;自動產生的描述">
            <a:extLst>
              <a:ext uri="{FF2B5EF4-FFF2-40B4-BE49-F238E27FC236}">
                <a16:creationId xmlns:a16="http://schemas.microsoft.com/office/drawing/2014/main" id="{EE85DADC-CE69-4DE9-AF25-30D3DCDFA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94" y="2642616"/>
            <a:ext cx="2921508" cy="3895344"/>
          </a:xfrm>
          <a:prstGeom prst="rect">
            <a:avLst/>
          </a:prstGeom>
        </p:spPr>
      </p:pic>
      <p:pic>
        <p:nvPicPr>
          <p:cNvPr id="7" name="圖片 6" descr="一張含有 個人, 室內, 直立的, 橙色 的圖片&#10;&#10;自動產生的描述">
            <a:extLst>
              <a:ext uri="{FF2B5EF4-FFF2-40B4-BE49-F238E27FC236}">
                <a16:creationId xmlns:a16="http://schemas.microsoft.com/office/drawing/2014/main" id="{F5974120-D09C-4388-AC16-8DBEC3CD7C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50" y="2642616"/>
            <a:ext cx="2921508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7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排球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體育競賽, 運動, 室外, 網球 的圖片&#10;&#10;自動產生的描述">
            <a:extLst>
              <a:ext uri="{FF2B5EF4-FFF2-40B4-BE49-F238E27FC236}">
                <a16:creationId xmlns:a16="http://schemas.microsoft.com/office/drawing/2014/main" id="{F348AFA0-C5E5-4E19-9167-B6A757815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94" y="2642616"/>
            <a:ext cx="2921508" cy="3895344"/>
          </a:xfrm>
          <a:prstGeom prst="rect">
            <a:avLst/>
          </a:prstGeom>
        </p:spPr>
      </p:pic>
      <p:pic>
        <p:nvPicPr>
          <p:cNvPr id="7" name="圖片 6" descr="一張含有 天空, 體育競賽, 運動, 室外 的圖片&#10;&#10;自動產生的描述">
            <a:extLst>
              <a:ext uri="{FF2B5EF4-FFF2-40B4-BE49-F238E27FC236}">
                <a16:creationId xmlns:a16="http://schemas.microsoft.com/office/drawing/2014/main" id="{4820093C-484E-441E-B325-68009AE3F2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08" y="2642616"/>
            <a:ext cx="51937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2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排球</a:t>
            </a:r>
          </a:p>
        </p:txBody>
      </p:sp>
      <p:pic>
        <p:nvPicPr>
          <p:cNvPr id="5" name="內容版面配置區 4" descr="一張含有 天空, 體育競賽, 室外, 運動 的圖片&#10;&#10;自動產生的描述">
            <a:extLst>
              <a:ext uri="{FF2B5EF4-FFF2-40B4-BE49-F238E27FC236}">
                <a16:creationId xmlns:a16="http://schemas.microsoft.com/office/drawing/2014/main" id="{00946655-678F-4E0A-9595-6A944F9B4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227" y="1928813"/>
            <a:ext cx="5669546" cy="4252912"/>
          </a:xfrm>
        </p:spPr>
      </p:pic>
    </p:spTree>
    <p:extLst>
      <p:ext uri="{BB962C8B-B14F-4D97-AF65-F5344CB8AC3E}">
        <p14:creationId xmlns:p14="http://schemas.microsoft.com/office/powerpoint/2010/main" val="181915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67E96DC-B451-4E0C-BD2F-BC8AD639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三分球大賽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內容版面配置區 7" descr="一張含有 室外, 體育競賽, 天空, 運動 的圖片&#10;&#10;自動產生的描述">
            <a:extLst>
              <a:ext uri="{FF2B5EF4-FFF2-40B4-BE49-F238E27FC236}">
                <a16:creationId xmlns:a16="http://schemas.microsoft.com/office/drawing/2014/main" id="{7D21B431-DC81-4E66-9B18-0F73D6F41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2" y="2619784"/>
            <a:ext cx="3062076" cy="4082768"/>
          </a:xfrm>
          <a:prstGeom prst="rect">
            <a:avLst/>
          </a:prstGeom>
        </p:spPr>
      </p:pic>
      <p:pic>
        <p:nvPicPr>
          <p:cNvPr id="13" name="圖片 12" descr="一張含有 室外, 體育競賽, 天空, 運動 的圖片&#10;&#10;自動產生的描述">
            <a:extLst>
              <a:ext uri="{FF2B5EF4-FFF2-40B4-BE49-F238E27FC236}">
                <a16:creationId xmlns:a16="http://schemas.microsoft.com/office/drawing/2014/main" id="{A074D523-19DE-4457-BDF1-E704B35F4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962" y="2619784"/>
            <a:ext cx="3062076" cy="4082768"/>
          </a:xfrm>
          <a:prstGeom prst="rect">
            <a:avLst/>
          </a:prstGeom>
        </p:spPr>
      </p:pic>
      <p:pic>
        <p:nvPicPr>
          <p:cNvPr id="11" name="圖片 10" descr="一張含有 體育競賽, 運動, 室外 的圖片&#10;&#10;自動產生的描述">
            <a:extLst>
              <a:ext uri="{FF2B5EF4-FFF2-40B4-BE49-F238E27FC236}">
                <a16:creationId xmlns:a16="http://schemas.microsoft.com/office/drawing/2014/main" id="{B8C82605-F368-441E-9499-664317A549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262" y="2619784"/>
            <a:ext cx="3062076" cy="40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4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排球</a:t>
            </a:r>
          </a:p>
        </p:txBody>
      </p:sp>
      <p:pic>
        <p:nvPicPr>
          <p:cNvPr id="5" name="內容版面配置區 4" descr="一張含有 體育競賽, 運動, 樹, 室外 的圖片&#10;&#10;自動產生的描述">
            <a:extLst>
              <a:ext uri="{FF2B5EF4-FFF2-40B4-BE49-F238E27FC236}">
                <a16:creationId xmlns:a16="http://schemas.microsoft.com/office/drawing/2014/main" id="{5C52657C-111E-4965-BBC6-255E5EF39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135" y="1928813"/>
            <a:ext cx="5677729" cy="4252912"/>
          </a:xfrm>
        </p:spPr>
      </p:pic>
    </p:spTree>
    <p:extLst>
      <p:ext uri="{BB962C8B-B14F-4D97-AF65-F5344CB8AC3E}">
        <p14:creationId xmlns:p14="http://schemas.microsoft.com/office/powerpoint/2010/main" val="339043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排球前二名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運動, 體育競賽, 個人, 室外 的圖片&#10;&#10;自動產生的描述">
            <a:extLst>
              <a:ext uri="{FF2B5EF4-FFF2-40B4-BE49-F238E27FC236}">
                <a16:creationId xmlns:a16="http://schemas.microsoft.com/office/drawing/2014/main" id="{3950CB73-43C2-48E3-A045-E7454A88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94" y="2642616"/>
            <a:ext cx="2921508" cy="3895344"/>
          </a:xfrm>
          <a:prstGeom prst="rect">
            <a:avLst/>
          </a:prstGeom>
        </p:spPr>
      </p:pic>
      <p:pic>
        <p:nvPicPr>
          <p:cNvPr id="7" name="圖片 6" descr="一張含有 體育競賽, 運動, 個人, 室外 的圖片&#10;&#10;自動產生的描述">
            <a:extLst>
              <a:ext uri="{FF2B5EF4-FFF2-40B4-BE49-F238E27FC236}">
                <a16:creationId xmlns:a16="http://schemas.microsoft.com/office/drawing/2014/main" id="{EFF5B32D-4242-4502-8116-98617FD9AA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50" y="2642616"/>
            <a:ext cx="2921508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7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97BF584-905C-4ABB-AFF4-C75464BD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三分球大賽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室外, 地面, 運動, 體育競賽 的圖片&#10;&#10;自動產生的描述">
            <a:extLst>
              <a:ext uri="{FF2B5EF4-FFF2-40B4-BE49-F238E27FC236}">
                <a16:creationId xmlns:a16="http://schemas.microsoft.com/office/drawing/2014/main" id="{1F96D877-AA93-4FCF-8FC7-080CE515F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94" y="2642616"/>
            <a:ext cx="2921508" cy="3895344"/>
          </a:xfrm>
          <a:prstGeom prst="rect">
            <a:avLst/>
          </a:prstGeom>
        </p:spPr>
      </p:pic>
      <p:pic>
        <p:nvPicPr>
          <p:cNvPr id="7" name="圖片 6" descr="一張含有 樹, 室外, 體育競賽, 運動 的圖片&#10;&#10;自動產生的描述">
            <a:extLst>
              <a:ext uri="{FF2B5EF4-FFF2-40B4-BE49-F238E27FC236}">
                <a16:creationId xmlns:a16="http://schemas.microsoft.com/office/drawing/2014/main" id="{CB70F4F5-239E-4082-A2A7-FDB7E0753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50" y="2642616"/>
            <a:ext cx="2921508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F3418B-C594-47A8-B8EF-7138A07F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三分球前五強</a:t>
            </a:r>
          </a:p>
        </p:txBody>
      </p:sp>
      <p:pic>
        <p:nvPicPr>
          <p:cNvPr id="5" name="內容版面配置區 4" descr="一張含有 樹, 個人, 室外, 團體 的圖片&#10;&#10;自動產生的描述">
            <a:extLst>
              <a:ext uri="{FF2B5EF4-FFF2-40B4-BE49-F238E27FC236}">
                <a16:creationId xmlns:a16="http://schemas.microsoft.com/office/drawing/2014/main" id="{EF724E9E-BEAB-4CDF-A851-FB5B01600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773" y="1924174"/>
            <a:ext cx="6332454" cy="4749341"/>
          </a:xfrm>
        </p:spPr>
      </p:pic>
    </p:spTree>
    <p:extLst>
      <p:ext uri="{BB962C8B-B14F-4D97-AF65-F5344CB8AC3E}">
        <p14:creationId xmlns:p14="http://schemas.microsoft.com/office/powerpoint/2010/main" val="262383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6B2178-C181-40B2-B77B-653CCF91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籃球</a:t>
            </a:r>
          </a:p>
        </p:txBody>
      </p:sp>
      <p:pic>
        <p:nvPicPr>
          <p:cNvPr id="5" name="內容版面配置區 4" descr="一張含有 室外, 樹, 體育競賽, 路面 的圖片&#10;&#10;自動產生的描述">
            <a:extLst>
              <a:ext uri="{FF2B5EF4-FFF2-40B4-BE49-F238E27FC236}">
                <a16:creationId xmlns:a16="http://schemas.microsoft.com/office/drawing/2014/main" id="{6F922E32-3212-449A-A73C-BCEC66D64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250" y="2239963"/>
            <a:ext cx="5667500" cy="4252912"/>
          </a:xfrm>
        </p:spPr>
      </p:pic>
    </p:spTree>
    <p:extLst>
      <p:ext uri="{BB962C8B-B14F-4D97-AF65-F5344CB8AC3E}">
        <p14:creationId xmlns:p14="http://schemas.microsoft.com/office/powerpoint/2010/main" val="185128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7498F-753A-418C-B01B-F485647C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籃球</a:t>
            </a:r>
          </a:p>
        </p:txBody>
      </p:sp>
      <p:pic>
        <p:nvPicPr>
          <p:cNvPr id="5" name="內容版面配置區 4" descr="一張含有 體育競賽, 運動, 建築物, 路面 的圖片&#10;&#10;自動產生的描述">
            <a:extLst>
              <a:ext uri="{FF2B5EF4-FFF2-40B4-BE49-F238E27FC236}">
                <a16:creationId xmlns:a16="http://schemas.microsoft.com/office/drawing/2014/main" id="{DECDDC8B-6CE6-4B22-B7F3-2D1D4E108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154" y="1928813"/>
            <a:ext cx="5667691" cy="4252912"/>
          </a:xfrm>
        </p:spPr>
      </p:pic>
    </p:spTree>
    <p:extLst>
      <p:ext uri="{BB962C8B-B14F-4D97-AF65-F5344CB8AC3E}">
        <p14:creationId xmlns:p14="http://schemas.microsoft.com/office/powerpoint/2010/main" val="212545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ECA67-148B-4E69-BF13-33FEB619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籃球</a:t>
            </a:r>
          </a:p>
        </p:txBody>
      </p:sp>
      <p:pic>
        <p:nvPicPr>
          <p:cNvPr id="5" name="內容版面配置區 4" descr="一張含有 天空, 室外, 體育競賽, 運動 的圖片&#10;&#10;自動產生的描述">
            <a:extLst>
              <a:ext uri="{FF2B5EF4-FFF2-40B4-BE49-F238E27FC236}">
                <a16:creationId xmlns:a16="http://schemas.microsoft.com/office/drawing/2014/main" id="{8D756372-EE32-4ABF-A915-EC36C77F3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229" y="1928813"/>
            <a:ext cx="5669542" cy="4252912"/>
          </a:xfrm>
        </p:spPr>
      </p:pic>
    </p:spTree>
    <p:extLst>
      <p:ext uri="{BB962C8B-B14F-4D97-AF65-F5344CB8AC3E}">
        <p14:creationId xmlns:p14="http://schemas.microsoft.com/office/powerpoint/2010/main" val="306656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2AD5BC-422C-4318-9EDB-588A942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/>
              <a:t>工作人員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85B1"/>
          </a:solidFill>
          <a:ln w="38100" cap="rnd">
            <a:solidFill>
              <a:srgbClr val="3B8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個人, 室外, 體育競賽, 運動 的圖片&#10;&#10;自動產生的描述">
            <a:extLst>
              <a:ext uri="{FF2B5EF4-FFF2-40B4-BE49-F238E27FC236}">
                <a16:creationId xmlns:a16="http://schemas.microsoft.com/office/drawing/2014/main" id="{D8A1A6C7-BC67-4E54-86FA-244F339542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94" y="2642616"/>
            <a:ext cx="2921508" cy="3895344"/>
          </a:xfrm>
          <a:prstGeom prst="rect">
            <a:avLst/>
          </a:prstGeom>
        </p:spPr>
      </p:pic>
      <p:pic>
        <p:nvPicPr>
          <p:cNvPr id="5" name="內容版面配置區 4" descr="一張含有 室內, 個人, 天花板 的圖片&#10;&#10;自動產生的描述">
            <a:extLst>
              <a:ext uri="{FF2B5EF4-FFF2-40B4-BE49-F238E27FC236}">
                <a16:creationId xmlns:a16="http://schemas.microsoft.com/office/drawing/2014/main" id="{B3EB73CF-5E72-4784-8FFC-9E5B2C121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08" y="2642616"/>
            <a:ext cx="51937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1884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D24"/>
      </a:dk2>
      <a:lt2>
        <a:srgbClr val="E8E4E2"/>
      </a:lt2>
      <a:accent1>
        <a:srgbClr val="3B85B1"/>
      </a:accent1>
      <a:accent2>
        <a:srgbClr val="46B2AE"/>
      </a:accent2>
      <a:accent3>
        <a:srgbClr val="4D66C3"/>
      </a:accent3>
      <a:accent4>
        <a:srgbClr val="B13B46"/>
      </a:accent4>
      <a:accent5>
        <a:srgbClr val="C3734D"/>
      </a:accent5>
      <a:accent6>
        <a:srgbClr val="B1923B"/>
      </a:accent6>
      <a:hlink>
        <a:srgbClr val="BE6C3C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76</Words>
  <Application>Microsoft Office PowerPoint</Application>
  <PresentationFormat>寬螢幕</PresentationFormat>
  <Paragraphs>31</Paragraphs>
  <Slides>31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5" baseType="lpstr">
      <vt:lpstr>The Hand Bold</vt:lpstr>
      <vt:lpstr>The Serif Hand Black</vt:lpstr>
      <vt:lpstr>Arial</vt:lpstr>
      <vt:lpstr>SketchyVTI</vt:lpstr>
      <vt:lpstr>財金體育週</vt:lpstr>
      <vt:lpstr>三分球大賽</vt:lpstr>
      <vt:lpstr>三分球大賽</vt:lpstr>
      <vt:lpstr>三分球大賽</vt:lpstr>
      <vt:lpstr>三分球前五強</vt:lpstr>
      <vt:lpstr>籃球</vt:lpstr>
      <vt:lpstr>籃球</vt:lpstr>
      <vt:lpstr>籃球</vt:lpstr>
      <vt:lpstr>工作人員</vt:lpstr>
      <vt:lpstr>籃球前二名</vt:lpstr>
      <vt:lpstr>羽球</vt:lpstr>
      <vt:lpstr>羽球</vt:lpstr>
      <vt:lpstr>羽球</vt:lpstr>
      <vt:lpstr>羽球</vt:lpstr>
      <vt:lpstr>羽球女單前二名</vt:lpstr>
      <vt:lpstr>羽球女雙前二名</vt:lpstr>
      <vt:lpstr>羽球男單前二名</vt:lpstr>
      <vt:lpstr>羽球男雙前二名</vt:lpstr>
      <vt:lpstr>保齡球</vt:lpstr>
      <vt:lpstr>保齡球</vt:lpstr>
      <vt:lpstr>保齡球</vt:lpstr>
      <vt:lpstr>保齡球前三名</vt:lpstr>
      <vt:lpstr>桌球</vt:lpstr>
      <vt:lpstr>桌球</vt:lpstr>
      <vt:lpstr>桌球</vt:lpstr>
      <vt:lpstr>桌球男雙前二名</vt:lpstr>
      <vt:lpstr>桌球男單前二名</vt:lpstr>
      <vt:lpstr>排球</vt:lpstr>
      <vt:lpstr>排球</vt:lpstr>
      <vt:lpstr>排球</vt:lpstr>
      <vt:lpstr>排球前二名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財金體育週</dc:title>
  <dc:creator>章淳 黃</dc:creator>
  <cp:lastModifiedBy>ncyu</cp:lastModifiedBy>
  <cp:revision>7</cp:revision>
  <dcterms:created xsi:type="dcterms:W3CDTF">2021-06-07T03:25:10Z</dcterms:created>
  <dcterms:modified xsi:type="dcterms:W3CDTF">2023-01-05T02:26:56Z</dcterms:modified>
</cp:coreProperties>
</file>