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78" r:id="rId5"/>
    <p:sldId id="276" r:id="rId6"/>
    <p:sldId id="263" r:id="rId7"/>
    <p:sldId id="275" r:id="rId8"/>
    <p:sldId id="272" r:id="rId9"/>
    <p:sldId id="277" r:id="rId10"/>
    <p:sldId id="273" r:id="rId11"/>
    <p:sldId id="258" r:id="rId12"/>
    <p:sldId id="264" r:id="rId13"/>
    <p:sldId id="279" r:id="rId14"/>
    <p:sldId id="280" r:id="rId15"/>
    <p:sldId id="265" r:id="rId16"/>
    <p:sldId id="281" r:id="rId17"/>
    <p:sldId id="282" r:id="rId18"/>
    <p:sldId id="283" r:id="rId19"/>
    <p:sldId id="287" r:id="rId20"/>
    <p:sldId id="284" r:id="rId21"/>
    <p:sldId id="285" r:id="rId22"/>
    <p:sldId id="286" r:id="rId23"/>
    <p:sldId id="259" r:id="rId24"/>
    <p:sldId id="291" r:id="rId25"/>
    <p:sldId id="292" r:id="rId26"/>
    <p:sldId id="293" r:id="rId27"/>
    <p:sldId id="294" r:id="rId28"/>
    <p:sldId id="295" r:id="rId29"/>
    <p:sldId id="297" r:id="rId30"/>
    <p:sldId id="266" r:id="rId31"/>
    <p:sldId id="267" r:id="rId32"/>
    <p:sldId id="289" r:id="rId33"/>
    <p:sldId id="290" r:id="rId34"/>
    <p:sldId id="260" r:id="rId35"/>
    <p:sldId id="268" r:id="rId36"/>
    <p:sldId id="298" r:id="rId37"/>
    <p:sldId id="299" r:id="rId38"/>
    <p:sldId id="269" r:id="rId39"/>
    <p:sldId id="300" r:id="rId40"/>
    <p:sldId id="301" r:id="rId41"/>
    <p:sldId id="261" r:id="rId42"/>
    <p:sldId id="270" r:id="rId43"/>
    <p:sldId id="302" r:id="rId44"/>
    <p:sldId id="303" r:id="rId45"/>
    <p:sldId id="304" r:id="rId46"/>
    <p:sldId id="305" r:id="rId47"/>
    <p:sldId id="307" r:id="rId48"/>
    <p:sldId id="306" r:id="rId49"/>
    <p:sldId id="271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C3271B8-B274-488E-BAED-EFA9337939BB}" type="datetimeFigureOut">
              <a:rPr lang="zh-TW" altLang="en-US" smtClean="0"/>
              <a:pPr/>
              <a:t>2011/7/1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F7F941E-0633-46D3-A983-0118D3BA22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09708" y="2786058"/>
            <a:ext cx="5719746" cy="1214446"/>
          </a:xfrm>
        </p:spPr>
        <p:txBody>
          <a:bodyPr/>
          <a:lstStyle/>
          <a:p>
            <a:r>
              <a:rPr lang="zh-TW" altLang="en-US" dirty="0" smtClean="0"/>
              <a:t>財金週</a:t>
            </a:r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7143768" y="64291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矇眼罰球</a:t>
            </a:r>
            <a:endParaRPr lang="zh-TW" altLang="en-US" sz="2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571868" y="3071810"/>
            <a:ext cx="2000264" cy="120185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排球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Program Files\Microsoft Office\MEDIA\CAGCAT10\j030148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714884"/>
            <a:ext cx="2500330" cy="1859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7035904" y="600076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九宮格</a:t>
            </a:r>
            <a:endParaRPr lang="zh-TW" altLang="en-US" sz="2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6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0"/>
            <a:ext cx="51435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868" y="3071810"/>
            <a:ext cx="2000264" cy="1201850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籃球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pic>
        <p:nvPicPr>
          <p:cNvPr id="3" name="圖片 2" descr="1100253_ex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4214818"/>
            <a:ext cx="2428868" cy="24288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7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890"/>
            <a:ext cx="9201187" cy="690089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7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571868" y="3071810"/>
            <a:ext cx="2000264" cy="120185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羽</a:t>
            </a: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球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圖片 2" descr="42445c5b60a9e2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4929198"/>
            <a:ext cx="2286016" cy="14243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8287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3" y="24"/>
            <a:ext cx="9120287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8742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206041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7763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971" y="0"/>
            <a:ext cx="9162971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571868" y="3071810"/>
            <a:ext cx="2000264" cy="120185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桌</a:t>
            </a: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球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圖片 2" descr="tabletennis23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3929066"/>
            <a:ext cx="2538425" cy="249022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E:\2011財金週\0508桌球\IMG_6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12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39248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20286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6241"/>
            <a:ext cx="9144000" cy="681178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733"/>
            <a:ext cx="9144000" cy="686873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43240" y="3071810"/>
            <a:ext cx="3357586" cy="120185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躲避</a:t>
            </a: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球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圖片 2" descr="b0b1f3c752dc7d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02" y="4572008"/>
            <a:ext cx="1976447" cy="197644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167763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365"/>
            <a:ext cx="9144000" cy="687936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365"/>
            <a:ext cx="9144000" cy="683663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165"/>
            <a:ext cx="9144000" cy="6865166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8287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E:\2011財金週\0512躲避球\IMG_6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E:\2011財金週\0512躲避球\IMG_6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7407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7358082" y="607220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三分球</a:t>
            </a:r>
            <a:endParaRPr lang="zh-TW" altLang="en-US" sz="28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IMG_6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IMG_6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133</TotalTime>
  <Words>16</Words>
  <Application>Microsoft Office PowerPoint</Application>
  <PresentationFormat>如螢幕大小 (4:3)</PresentationFormat>
  <Paragraphs>9</Paragraphs>
  <Slides>49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模組</vt:lpstr>
      <vt:lpstr>財金週</vt:lpstr>
      <vt:lpstr>籃球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財金週</dc:title>
  <dc:creator>Purplefish</dc:creator>
  <cp:lastModifiedBy>Purplefish</cp:lastModifiedBy>
  <cp:revision>23</cp:revision>
  <dcterms:created xsi:type="dcterms:W3CDTF">2011-06-26T08:56:19Z</dcterms:created>
  <dcterms:modified xsi:type="dcterms:W3CDTF">2011-07-01T13:40:28Z</dcterms:modified>
</cp:coreProperties>
</file>