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8D4C33-33E4-4A65-B62D-7A0C3ADB44B2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D2CD95-FE6F-4D32-89EB-11255EF5E5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財金系宿營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之財金大秘寶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舉辦日期</a:t>
            </a:r>
            <a:r>
              <a:rPr lang="en-US" altLang="zh-TW" dirty="0" smtClean="0"/>
              <a:t>:10/12~10/13</a:t>
            </a:r>
          </a:p>
          <a:p>
            <a:r>
              <a:rPr lang="zh-TW" altLang="en-US" dirty="0"/>
              <a:t>地點</a:t>
            </a:r>
            <a:r>
              <a:rPr lang="en-US" altLang="zh-TW" dirty="0"/>
              <a:t>:</a:t>
            </a:r>
            <a:r>
              <a:rPr lang="zh-TW" altLang="en-US" dirty="0"/>
              <a:t>烏山頭水庫</a:t>
            </a:r>
            <a:endParaRPr lang="en-US" altLang="zh-TW" dirty="0" smtClean="0"/>
          </a:p>
          <a:p>
            <a:r>
              <a:rPr lang="zh-TW" altLang="en-US" dirty="0"/>
              <a:t>總</a:t>
            </a:r>
            <a:r>
              <a:rPr lang="zh-TW" altLang="en-US" dirty="0" smtClean="0"/>
              <a:t>召</a:t>
            </a:r>
            <a:r>
              <a:rPr lang="en-US" altLang="zh-TW" dirty="0" smtClean="0"/>
              <a:t>:</a:t>
            </a:r>
            <a:r>
              <a:rPr lang="zh-TW" altLang="en-US" dirty="0" smtClean="0"/>
              <a:t>林柔幸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71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大地時間</a:t>
            </a:r>
            <a:endParaRPr lang="zh-TW" altLang="en-US" dirty="0"/>
          </a:p>
        </p:txBody>
      </p:sp>
      <p:pic>
        <p:nvPicPr>
          <p:cNvPr id="6146" name="Picture 2" descr="C:\Users\acer\Desktop\新增資料夾 (2)\IMG_2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" y="2060848"/>
            <a:ext cx="2558058" cy="3410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cer\Desktop\新增資料夾 (2)\IMG_2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64840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cer\Desktop\新增資料夾 (2)\IMG_2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149301"/>
            <a:ext cx="3526109" cy="2644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營火晚會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5" name="Picture 3" descr="C:\Users\acer\Desktop\新增資料夾 (2)\九蛇\IMG_2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56562"/>
            <a:ext cx="4401918" cy="33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cer\Desktop\新增資料夾 (2)\九蛇\IMG_2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670"/>
            <a:ext cx="4757045" cy="35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晚會表演</a:t>
            </a:r>
            <a:endParaRPr lang="zh-TW" altLang="en-US" dirty="0"/>
          </a:p>
        </p:txBody>
      </p:sp>
      <p:pic>
        <p:nvPicPr>
          <p:cNvPr id="9218" name="Picture 2" descr="C:\Users\acer\Downloads\398192_499843783367081_128499365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3" y="4168203"/>
            <a:ext cx="3641089" cy="2730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C:\Users\acer\Downloads\550914_499843553367104_112865994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269406" cy="2458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C:\Users\acer\Downloads\527284_499843123367147_100511798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46" y="1341958"/>
            <a:ext cx="3581351" cy="2686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250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258"/>
            <a:ext cx="4593976" cy="3451225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剛睡醒的早操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47551"/>
            <a:ext cx="3310880" cy="441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4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cer\Downloads\316455_499829010035225_11345791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54" y="4340694"/>
            <a:ext cx="3334246" cy="25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ownloads\431644_499828550035271_9507270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68" y="1998780"/>
            <a:ext cx="2368468" cy="31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100</a:t>
            </a:r>
            <a:r>
              <a:rPr lang="zh-TW" altLang="en-US" dirty="0" smtClean="0"/>
              <a:t>秒不</a:t>
            </a:r>
            <a:r>
              <a:rPr lang="en-US" altLang="zh-TW" smtClean="0"/>
              <a:t>NG</a:t>
            </a:r>
            <a:endParaRPr lang="zh-TW" altLang="en-US" dirty="0"/>
          </a:p>
        </p:txBody>
      </p:sp>
      <p:pic>
        <p:nvPicPr>
          <p:cNvPr id="1027" name="Picture 3" descr="C:\Users\acer\Downloads\560537_499828190035307_13435832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90771"/>
            <a:ext cx="2304256" cy="30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er\Downloads\481001_499828270035299_17265349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2267744" cy="30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cer\Downloads\12877_499835746701218_9170469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16" y="3716285"/>
            <a:ext cx="4181984" cy="31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結業式囉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pic>
        <p:nvPicPr>
          <p:cNvPr id="2051" name="Picture 3" descr="C:\Users\acer\Downloads\527562_499836076701185_85202346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77680"/>
            <a:ext cx="38340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04864"/>
            <a:ext cx="1962150" cy="2609850"/>
          </a:xfrm>
        </p:spPr>
      </p:pic>
    </p:spTree>
    <p:extLst>
      <p:ext uri="{BB962C8B-B14F-4D97-AF65-F5344CB8AC3E}">
        <p14:creationId xmlns:p14="http://schemas.microsoft.com/office/powerpoint/2010/main" val="55280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16152"/>
            <a:ext cx="6840760" cy="513057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大合照</a:t>
            </a:r>
            <a:r>
              <a:rPr lang="en-US" altLang="zh-TW" dirty="0" smtClean="0"/>
              <a:t>~~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720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185280" cy="463896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辛苦的各小隊</a:t>
            </a:r>
          </a:p>
        </p:txBody>
      </p:sp>
    </p:spTree>
    <p:extLst>
      <p:ext uri="{BB962C8B-B14F-4D97-AF65-F5344CB8AC3E}">
        <p14:creationId xmlns:p14="http://schemas.microsoft.com/office/powerpoint/2010/main" val="4004965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工作人員</a:t>
            </a:r>
            <a:r>
              <a:rPr lang="en-US" altLang="zh-TW" dirty="0" smtClean="0"/>
              <a:t>:</a:t>
            </a:r>
            <a:r>
              <a:rPr lang="zh-TW" altLang="en-US" dirty="0" smtClean="0"/>
              <a:t>活動組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76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工作人員</a:t>
            </a:r>
            <a:r>
              <a:rPr lang="en-US" altLang="zh-TW" dirty="0" smtClean="0"/>
              <a:t>:</a:t>
            </a:r>
            <a:r>
              <a:rPr lang="zh-TW" altLang="en-US" dirty="0" smtClean="0"/>
              <a:t>機動組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373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初到烏山頭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3275856" cy="393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166864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4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初到烏山頭</a:t>
            </a:r>
          </a:p>
        </p:txBody>
      </p:sp>
      <p:pic>
        <p:nvPicPr>
          <p:cNvPr id="8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601633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內容版面配置區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6420"/>
            <a:ext cx="4601633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8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初到烏山頭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3" y="1988840"/>
            <a:ext cx="4601633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內容版面配置區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682"/>
            <a:ext cx="4572000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81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開幕式</a:t>
            </a:r>
            <a:endParaRPr lang="zh-TW" altLang="en-US" dirty="0"/>
          </a:p>
        </p:txBody>
      </p:sp>
      <p:pic>
        <p:nvPicPr>
          <p:cNvPr id="1027" name="Picture 3" descr="C:\Users\acer\Desktop\新增資料夾 (2)\IMG_2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3" y="3360749"/>
            <a:ext cx="4706887" cy="3530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er\Desktop\新增資料夾 (2)\IMG_2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4566698" cy="3425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開幕式</a:t>
            </a:r>
            <a:r>
              <a:rPr lang="en-US" altLang="zh-TW" dirty="0" smtClean="0"/>
              <a:t>-</a:t>
            </a:r>
            <a:r>
              <a:rPr lang="zh-TW" altLang="en-US" dirty="0" smtClean="0"/>
              <a:t>隊呼時間</a:t>
            </a:r>
            <a:endParaRPr lang="zh-TW" altLang="en-US" dirty="0"/>
          </a:p>
        </p:txBody>
      </p:sp>
      <p:pic>
        <p:nvPicPr>
          <p:cNvPr id="2050" name="Picture 2" descr="C:\Users\acer\Desktop\新增資料夾 (2)\IMG_2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475989" cy="3356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acer\Desktop\新增資料夾 (2)\IMG_2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01" y="3429000"/>
            <a:ext cx="4294947" cy="3356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34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開幕式</a:t>
            </a:r>
            <a:r>
              <a:rPr lang="en-US" altLang="zh-TW" dirty="0" smtClean="0"/>
              <a:t>-</a:t>
            </a:r>
            <a:r>
              <a:rPr lang="zh-TW" altLang="en-US" dirty="0" smtClean="0"/>
              <a:t>小遊戲</a:t>
            </a:r>
            <a:endParaRPr lang="zh-TW" altLang="en-US" dirty="0"/>
          </a:p>
        </p:txBody>
      </p:sp>
      <p:pic>
        <p:nvPicPr>
          <p:cNvPr id="3074" name="Picture 2" descr="C:\Users\acer\Desktop\新增資料夾 (2)\IMG_2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6" y="3423784"/>
            <a:ext cx="4562873" cy="34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新增資料夾 (2)\IMG_2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22" y="1735925"/>
            <a:ext cx="4634880" cy="34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新增資料夾 (2)\IMG_2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" y="1885933"/>
            <a:ext cx="3929293" cy="294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午休</a:t>
            </a:r>
            <a:r>
              <a:rPr lang="en-US" altLang="zh-TW" dirty="0" smtClean="0"/>
              <a:t>TIME</a:t>
            </a:r>
            <a:endParaRPr lang="zh-TW" altLang="en-US" dirty="0"/>
          </a:p>
        </p:txBody>
      </p:sp>
      <p:pic>
        <p:nvPicPr>
          <p:cNvPr id="4099" name="Picture 3" descr="C:\Users\acer\Desktop\新增資料夾 (2)\IMG_2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93" y="3833141"/>
            <a:ext cx="4033145" cy="302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esktop\新增資料夾 (2)\IMG_22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65" y="1700808"/>
            <a:ext cx="3891297" cy="29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大地時間</a:t>
            </a:r>
            <a:endParaRPr lang="zh-TW" altLang="en-US" dirty="0"/>
          </a:p>
        </p:txBody>
      </p:sp>
      <p:pic>
        <p:nvPicPr>
          <p:cNvPr id="5122" name="Picture 2" descr="C:\Users\acer\Desktop\新增資料夾 (2)\IMG_2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087">
            <a:off x="1" y="3789040"/>
            <a:ext cx="3779912" cy="3068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新增資料夾 (2)\IMG_2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806">
            <a:off x="6372200" y="3187121"/>
            <a:ext cx="2771800" cy="3695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\Desktop\新增資料夾 (2)\IMG_23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4929"/>
            <a:ext cx="3738290" cy="2803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</TotalTime>
  <Words>75</Words>
  <Application>Microsoft Office PowerPoint</Application>
  <PresentationFormat>如螢幕大小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波形</vt:lpstr>
      <vt:lpstr>財金系宿營 之財金大秘寶</vt:lpstr>
      <vt:lpstr>初到烏山頭</vt:lpstr>
      <vt:lpstr>初到烏山頭</vt:lpstr>
      <vt:lpstr>初到烏山頭</vt:lpstr>
      <vt:lpstr>開幕式</vt:lpstr>
      <vt:lpstr>開幕式-隊呼時間</vt:lpstr>
      <vt:lpstr>開幕式-小遊戲</vt:lpstr>
      <vt:lpstr>午休TIME</vt:lpstr>
      <vt:lpstr>大地時間</vt:lpstr>
      <vt:lpstr>大地時間</vt:lpstr>
      <vt:lpstr>營火晚會</vt:lpstr>
      <vt:lpstr>晚會表演</vt:lpstr>
      <vt:lpstr>剛睡醒的早操</vt:lpstr>
      <vt:lpstr>100秒不NG</vt:lpstr>
      <vt:lpstr>結業式囉~</vt:lpstr>
      <vt:lpstr>大合照~~</vt:lpstr>
      <vt:lpstr>辛苦的各小隊</vt:lpstr>
      <vt:lpstr>工作人員:活動組</vt:lpstr>
      <vt:lpstr>工作人員:機動組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acer</cp:lastModifiedBy>
  <cp:revision>12</cp:revision>
  <dcterms:created xsi:type="dcterms:W3CDTF">2012-10-14T10:55:53Z</dcterms:created>
  <dcterms:modified xsi:type="dcterms:W3CDTF">2012-10-17T00:32:45Z</dcterms:modified>
</cp:coreProperties>
</file>