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DA793-78B2-4417-A97A-25A963D9E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9532618-E726-4634-92CA-261C934DA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A636C7-2B54-408D-9974-07590BEB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C420F6-A669-428D-A030-E83E24FB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B25CFD-F238-4037-92BF-96B04B4A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60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BF163A-FF4A-406A-859D-482BD0DB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E7523F6-C14A-43F1-ACF4-7D54B4AD1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CB5F99-6241-40BD-80CF-C3B86986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27155F-EAE7-4810-AC22-12A3442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1CE4A1-EEC8-45C3-9EF5-21367DA6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73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15E2AAB-B1B9-4528-A4F6-34BE04A74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263499C-C019-48D0-9F1D-96F721206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28837F-C1D1-494A-BE2D-181C8CEA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B88E95-5F9A-420F-B9F1-39909F40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7C893F-C9DA-4E58-BC91-41A4C32EE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33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743DE5-7ECB-4803-A165-B99F88F6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618ADF-D1AD-45CC-950B-24906E226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91417A-4FCC-469A-9E12-9641C92D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4CB70A-BE0D-47EF-9910-9E77EDDA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A1EF5B-DEF6-4D33-ACFE-D8366144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6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3B150D-298C-4DA7-8323-79EBA5AE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879BF0C-D923-4CC8-9AB9-8A65644B3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7B8C84-F270-41F4-B561-2D93DA4F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FAEEC1-5F0C-4EEE-90BD-5934EC15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1D5217-B986-4844-B6D9-68D787DD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398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39668-4518-4175-8F9A-CFAD43B3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E08205-EDBC-46B4-AA9B-A8FAB4300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6C94BB7-B97D-4025-A8F3-9E9BFC4C4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35198C-E7AA-4C45-ABDF-58EA9C3A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C959A52-6095-4D6F-A113-3441B842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A8A099-2F32-40B2-BFB0-6782CCD4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41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3CC269-F2AF-47C2-8711-970440B1C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46C9E1C-A5BE-4F5F-B543-6FA1FD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7333A9B-CB43-4845-BF39-5CD5CAA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0BCDBA3-6629-482D-9E93-83354830F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A9BF199-CCFE-467F-85BD-BE7E2270D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691C8B1-81C1-4412-A51A-B0E59936F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38E784-5619-4AEA-88F8-277A8D0DB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70650F0-6E98-45E1-8A2C-14DF022B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71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EE2FFD-0CC9-4A8A-A355-A2D632CF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8B68D86-8226-44AB-B836-EC63AB16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47BB28-DC38-48C3-B18D-D2EFCFFC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38C5F57-1356-4B44-8CE0-C11C81D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53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F554FC3-69E6-4AEA-BA34-8BD27EB1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2CE4F73-AD30-46D4-95BC-E1193EE9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3FFF66-B904-4289-B083-C9AB7A2DB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9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D9F73C-AE37-4C5B-B3A9-37232763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5BA7FC-1995-4918-A0A1-872EDA7D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A08C04-99C4-4954-B445-9F2B22B87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B798AE7-E3A6-444D-8B6F-E8E4FE5F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475653-E88B-4E2E-8367-C1B00074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2166C2-F9DC-454B-9304-59969CF6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81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2E8433-396D-47EE-9DE3-3746EAB1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1AA40AA-E542-49A9-9BFC-AB449DB8D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B7DC9FF-CBB5-4FDE-B462-D7C612A6F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9F4B6CA-B98B-406E-A882-6E93CD5F1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DFADEFB-1D5E-413E-B704-7AA98BE7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C35ED4-3314-44B6-B84C-E0FD2B96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32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7BAA3A1-A177-42E1-9D56-18956AED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40C78E-0602-4202-A9DF-7E2B8F672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1B8784-9460-418F-8351-BA2D3C7F5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A90AB-8772-4B39-900E-099DEAFF792C}" type="datetimeFigureOut">
              <a:rPr lang="zh-TW" altLang="en-US" smtClean="0"/>
              <a:t>2017/12/28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1B3D86-C545-472F-B140-441762D8A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C8F953-5757-498B-BED0-DC9E9C13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DC3B9-25E8-4C86-A1C2-7942CB69F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71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0557D-6CF0-417D-BBBD-A189EECCE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財金企管聯合聖誕晚會</a:t>
            </a:r>
          </a:p>
        </p:txBody>
      </p:sp>
    </p:spTree>
    <p:extLst>
      <p:ext uri="{BB962C8B-B14F-4D97-AF65-F5344CB8AC3E}">
        <p14:creationId xmlns:p14="http://schemas.microsoft.com/office/powerpoint/2010/main" val="2408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2CA47C-420F-4FCB-83CB-374416504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18" y="651956"/>
            <a:ext cx="8343363" cy="5554087"/>
          </a:xfrm>
        </p:spPr>
      </p:pic>
    </p:spTree>
    <p:extLst>
      <p:ext uri="{BB962C8B-B14F-4D97-AF65-F5344CB8AC3E}">
        <p14:creationId xmlns:p14="http://schemas.microsoft.com/office/powerpoint/2010/main" val="276639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6A2AEE3-5294-4FC0-90BD-DDA63895F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1" y="161702"/>
            <a:ext cx="8268923" cy="6201692"/>
          </a:xfrm>
        </p:spPr>
      </p:pic>
    </p:spTree>
    <p:extLst>
      <p:ext uri="{BB962C8B-B14F-4D97-AF65-F5344CB8AC3E}">
        <p14:creationId xmlns:p14="http://schemas.microsoft.com/office/powerpoint/2010/main" val="342304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111165-3BB4-4AAE-B602-41734CC4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5F03C45-CD7D-47EE-9A26-0FC103AD4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89" y="903760"/>
            <a:ext cx="8094788" cy="5388613"/>
          </a:xfrm>
        </p:spPr>
      </p:pic>
    </p:spTree>
    <p:extLst>
      <p:ext uri="{BB962C8B-B14F-4D97-AF65-F5344CB8AC3E}">
        <p14:creationId xmlns:p14="http://schemas.microsoft.com/office/powerpoint/2010/main" val="346758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A55B82-B89C-4689-86E1-E7E87A45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0E0476F-EF28-4354-A048-F8974C877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67" y="690578"/>
            <a:ext cx="8716225" cy="5802297"/>
          </a:xfrm>
        </p:spPr>
      </p:pic>
    </p:spTree>
    <p:extLst>
      <p:ext uri="{BB962C8B-B14F-4D97-AF65-F5344CB8AC3E}">
        <p14:creationId xmlns:p14="http://schemas.microsoft.com/office/powerpoint/2010/main" val="11691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6DAA45C-10A7-4296-B778-5D60C78EC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05" y="774292"/>
            <a:ext cx="8849390" cy="5890943"/>
          </a:xfrm>
        </p:spPr>
      </p:pic>
    </p:spTree>
    <p:extLst>
      <p:ext uri="{BB962C8B-B14F-4D97-AF65-F5344CB8AC3E}">
        <p14:creationId xmlns:p14="http://schemas.microsoft.com/office/powerpoint/2010/main" val="409667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9BF9253-41D8-41AE-B3E6-11A5D70F0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67" y="611629"/>
            <a:ext cx="8947045" cy="5955951"/>
          </a:xfrm>
        </p:spPr>
      </p:pic>
    </p:spTree>
    <p:extLst>
      <p:ext uri="{BB962C8B-B14F-4D97-AF65-F5344CB8AC3E}">
        <p14:creationId xmlns:p14="http://schemas.microsoft.com/office/powerpoint/2010/main" val="166804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452F3BE-B4C9-4AF2-AFF6-2FE85282A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1" y="591089"/>
            <a:ext cx="9124598" cy="6074146"/>
          </a:xfrm>
        </p:spPr>
      </p:pic>
    </p:spTree>
    <p:extLst>
      <p:ext uri="{BB962C8B-B14F-4D97-AF65-F5344CB8AC3E}">
        <p14:creationId xmlns:p14="http://schemas.microsoft.com/office/powerpoint/2010/main" val="214178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A31472A-86B5-4CA6-ADC3-A560CF468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9535" y="1421764"/>
            <a:ext cx="6321294" cy="4208016"/>
          </a:xfrm>
        </p:spPr>
      </p:pic>
    </p:spTree>
    <p:extLst>
      <p:ext uri="{BB962C8B-B14F-4D97-AF65-F5344CB8AC3E}">
        <p14:creationId xmlns:p14="http://schemas.microsoft.com/office/powerpoint/2010/main" val="322663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6D8C0F2-2E1E-408C-8289-1397F4EBF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11" y="696543"/>
            <a:ext cx="8526095" cy="5675729"/>
          </a:xfrm>
        </p:spPr>
      </p:pic>
    </p:spTree>
    <p:extLst>
      <p:ext uri="{BB962C8B-B14F-4D97-AF65-F5344CB8AC3E}">
        <p14:creationId xmlns:p14="http://schemas.microsoft.com/office/powerpoint/2010/main" val="198946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6693-9EE8-458E-B84C-9320C42D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74E717D-5EDD-441C-91B3-C8F5B75FE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892539"/>
            <a:ext cx="8725103" cy="5808207"/>
          </a:xfrm>
        </p:spPr>
      </p:pic>
    </p:spTree>
    <p:extLst>
      <p:ext uri="{BB962C8B-B14F-4D97-AF65-F5344CB8AC3E}">
        <p14:creationId xmlns:p14="http://schemas.microsoft.com/office/powerpoint/2010/main" val="4282290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寬螢幕</PresentationFormat>
  <Paragraphs>1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6" baseType="lpstr">
      <vt:lpstr>新細明體</vt:lpstr>
      <vt:lpstr>Arial</vt:lpstr>
      <vt:lpstr>Calibri</vt:lpstr>
      <vt:lpstr>Calibri Light</vt:lpstr>
      <vt:lpstr>Office 佈景主題</vt:lpstr>
      <vt:lpstr>財金企管聯合聖誕晚會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財金企管聯合聖誕晚會</dc:title>
  <dc:creator>吳芷萱</dc:creator>
  <cp:lastModifiedBy>吳芷萱</cp:lastModifiedBy>
  <cp:revision>2</cp:revision>
  <dcterms:created xsi:type="dcterms:W3CDTF">2017-12-28T09:51:42Z</dcterms:created>
  <dcterms:modified xsi:type="dcterms:W3CDTF">2017-12-28T09:53:06Z</dcterms:modified>
</cp:coreProperties>
</file>