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2" r:id="rId15"/>
    <p:sldId id="273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2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10E7-704B-4610-8508-7F619D420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969" r="-1" b="1502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2E3B078C-19C0-4CDB-A8D5-9E24697B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2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可能是 2 個人和大家站著的圖像">
            <a:extLst>
              <a:ext uri="{FF2B5EF4-FFF2-40B4-BE49-F238E27FC236}">
                <a16:creationId xmlns:a16="http://schemas.microsoft.com/office/drawing/2014/main" id="{C82229E7-FA88-489B-92AF-EA27CA9A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2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可能是 3 個人和大家站著的圖像">
            <a:extLst>
              <a:ext uri="{FF2B5EF4-FFF2-40B4-BE49-F238E27FC236}">
                <a16:creationId xmlns:a16="http://schemas.microsoft.com/office/drawing/2014/main" id="{0B256C67-7312-4890-BC31-C99B6554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可能是 2 個人和大家站著的圖像">
            <a:extLst>
              <a:ext uri="{FF2B5EF4-FFF2-40B4-BE49-F238E27FC236}">
                <a16:creationId xmlns:a16="http://schemas.microsoft.com/office/drawing/2014/main" id="{D4BBBB97-C18F-419C-8FED-A463FDA3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C982129-0A6B-478C-89DF-9C8C0E0BFB81}"/>
              </a:ext>
            </a:extLst>
          </p:cNvPr>
          <p:cNvSpPr txBox="1"/>
          <p:nvPr/>
        </p:nvSpPr>
        <p:spPr>
          <a:xfrm>
            <a:off x="8839235" y="636494"/>
            <a:ext cx="461665" cy="3558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副召</a:t>
            </a:r>
            <a:r>
              <a:rPr lang="en-US" altLang="zh-TW" dirty="0"/>
              <a:t>­­</a:t>
            </a:r>
            <a:r>
              <a:rPr lang="zh-TW" altLang="en-US" dirty="0"/>
              <a:t>  財金王子</a:t>
            </a:r>
          </a:p>
        </p:txBody>
      </p:sp>
    </p:spTree>
    <p:extLst>
      <p:ext uri="{BB962C8B-B14F-4D97-AF65-F5344CB8AC3E}">
        <p14:creationId xmlns:p14="http://schemas.microsoft.com/office/powerpoint/2010/main" val="357931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可能是 1 人、站立和外套的圖像">
            <a:extLst>
              <a:ext uri="{FF2B5EF4-FFF2-40B4-BE49-F238E27FC236}">
                <a16:creationId xmlns:a16="http://schemas.microsoft.com/office/drawing/2014/main" id="{3E8AE819-B96B-4F09-968B-CED32B78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3D708CF-8063-46D7-957C-91F24F5155F3}"/>
              </a:ext>
            </a:extLst>
          </p:cNvPr>
          <p:cNvSpPr txBox="1"/>
          <p:nvPr/>
        </p:nvSpPr>
        <p:spPr>
          <a:xfrm>
            <a:off x="10769991" y="1373281"/>
            <a:ext cx="461665" cy="588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總召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2F10DF-B1F1-4013-B641-4E7EC4A46F40}"/>
              </a:ext>
            </a:extLst>
          </p:cNvPr>
          <p:cNvSpPr txBox="1"/>
          <p:nvPr/>
        </p:nvSpPr>
        <p:spPr>
          <a:xfrm>
            <a:off x="960344" y="3112434"/>
            <a:ext cx="461665" cy="1719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主持人</a:t>
            </a:r>
          </a:p>
        </p:txBody>
      </p:sp>
    </p:spTree>
    <p:extLst>
      <p:ext uri="{BB962C8B-B14F-4D97-AF65-F5344CB8AC3E}">
        <p14:creationId xmlns:p14="http://schemas.microsoft.com/office/powerpoint/2010/main" val="69979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可能是 4 個人、大家坐著和外套的圖像">
            <a:extLst>
              <a:ext uri="{FF2B5EF4-FFF2-40B4-BE49-F238E27FC236}">
                <a16:creationId xmlns:a16="http://schemas.microsoft.com/office/drawing/2014/main" id="{87631A50-54EF-42DC-8C4D-D4EE8330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可能是 1 人和外套的圖像">
            <a:extLst>
              <a:ext uri="{FF2B5EF4-FFF2-40B4-BE49-F238E27FC236}">
                <a16:creationId xmlns:a16="http://schemas.microsoft.com/office/drawing/2014/main" id="{A0DBC797-630A-42B3-815C-75B4FE40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9062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可能是 1 人、站立、外套和顯示的文字是「因→ 」的圖像">
            <a:extLst>
              <a:ext uri="{FF2B5EF4-FFF2-40B4-BE49-F238E27FC236}">
                <a16:creationId xmlns:a16="http://schemas.microsoft.com/office/drawing/2014/main" id="{A1D63335-795C-4822-83B3-03C27C0F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3" y="1304925"/>
            <a:ext cx="4214813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可能是 1 人和站立的圖像">
            <a:extLst>
              <a:ext uri="{FF2B5EF4-FFF2-40B4-BE49-F238E27FC236}">
                <a16:creationId xmlns:a16="http://schemas.microsoft.com/office/drawing/2014/main" id="{DD44B715-2A8E-4049-BBBD-17FC0BEC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9" y="1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A095D1F-A291-43D7-81F1-AF4D5A2EFB7A}"/>
              </a:ext>
            </a:extLst>
          </p:cNvPr>
          <p:cNvSpPr txBox="1"/>
          <p:nvPr/>
        </p:nvSpPr>
        <p:spPr>
          <a:xfrm>
            <a:off x="4219575" y="257175"/>
            <a:ext cx="370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辛苦的裁判們</a:t>
            </a:r>
            <a:r>
              <a:rPr lang="en-US" altLang="zh-TW" sz="2800" dirty="0"/>
              <a:t>!!!!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841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圖像裡可能有2 個人、大家站著">
            <a:extLst>
              <a:ext uri="{FF2B5EF4-FFF2-40B4-BE49-F238E27FC236}">
                <a16:creationId xmlns:a16="http://schemas.microsoft.com/office/drawing/2014/main" id="{379477A9-B91A-4427-BBD1-4D0DBB497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797719"/>
            <a:ext cx="4384476" cy="58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12968B8-8ADC-4207-8168-999D834EB9E9}"/>
              </a:ext>
            </a:extLst>
          </p:cNvPr>
          <p:cNvSpPr txBox="1"/>
          <p:nvPr/>
        </p:nvSpPr>
        <p:spPr>
          <a:xfrm>
            <a:off x="2734235" y="285911"/>
            <a:ext cx="11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第四名</a:t>
            </a:r>
            <a:r>
              <a:rPr lang="en-US" altLang="zh-TW" dirty="0"/>
              <a:t>~~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EC86F8-95B8-4655-ACDD-6A801F2C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766483"/>
            <a:ext cx="4407905" cy="587720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E36F6E6-F62E-44F4-9ED7-E9C0501EFEF4}"/>
              </a:ext>
            </a:extLst>
          </p:cNvPr>
          <p:cNvSpPr txBox="1"/>
          <p:nvPr/>
        </p:nvSpPr>
        <p:spPr>
          <a:xfrm>
            <a:off x="8310284" y="267022"/>
            <a:ext cx="11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第三名</a:t>
            </a:r>
            <a:r>
              <a:rPr lang="en-US" altLang="zh-TW" dirty="0"/>
              <a:t>~~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442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CA7EAAE-8023-405E-A9B0-0CB58516E253}"/>
              </a:ext>
            </a:extLst>
          </p:cNvPr>
          <p:cNvSpPr txBox="1"/>
          <p:nvPr/>
        </p:nvSpPr>
        <p:spPr>
          <a:xfrm>
            <a:off x="2734235" y="285911"/>
            <a:ext cx="11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第二名</a:t>
            </a:r>
            <a:r>
              <a:rPr lang="en-US" altLang="zh-TW" dirty="0"/>
              <a:t>~~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117C7E-CFE8-4528-AB4A-1986E58D469D}"/>
              </a:ext>
            </a:extLst>
          </p:cNvPr>
          <p:cNvSpPr txBox="1"/>
          <p:nvPr/>
        </p:nvSpPr>
        <p:spPr>
          <a:xfrm>
            <a:off x="8426823" y="285911"/>
            <a:ext cx="11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第一名</a:t>
            </a:r>
            <a:r>
              <a:rPr lang="en-US" altLang="zh-TW" dirty="0"/>
              <a:t>~~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FC3C22-20FC-4993-8192-9F6512BA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10" y="765948"/>
            <a:ext cx="4354607" cy="58061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C0A11E-D8C1-4D1C-B74F-66C297BF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257" y="765949"/>
            <a:ext cx="4354606" cy="58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1C799F2-DF54-45BA-88BD-A4BD53B9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658" y="357304"/>
            <a:ext cx="8191189" cy="61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5BE36B6-E6EE-4DE5-8499-011FF63A6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384" y="792489"/>
            <a:ext cx="7831231" cy="587342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9652C5F-8C05-40C6-AC6A-DFA36B81F47A}"/>
              </a:ext>
            </a:extLst>
          </p:cNvPr>
          <p:cNvSpPr txBox="1"/>
          <p:nvPr/>
        </p:nvSpPr>
        <p:spPr>
          <a:xfrm>
            <a:off x="4957761" y="195915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羅馬生死鬥</a:t>
            </a:r>
            <a:r>
              <a:rPr lang="ja-JP" altLang="en-US" dirty="0"/>
              <a:t>の</a:t>
            </a:r>
            <a:r>
              <a:rPr lang="zh-TW" altLang="en-US" dirty="0"/>
              <a:t>參賽者</a:t>
            </a:r>
          </a:p>
        </p:txBody>
      </p:sp>
    </p:spTree>
    <p:extLst>
      <p:ext uri="{BB962C8B-B14F-4D97-AF65-F5344CB8AC3E}">
        <p14:creationId xmlns:p14="http://schemas.microsoft.com/office/powerpoint/2010/main" val="218012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可能是 2 個人和大家站著的圖像">
            <a:extLst>
              <a:ext uri="{FF2B5EF4-FFF2-40B4-BE49-F238E27FC236}">
                <a16:creationId xmlns:a16="http://schemas.microsoft.com/office/drawing/2014/main" id="{4948663B-27C4-452B-AA68-C178D9AA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可能是 1 人、站立和外套的圖像">
            <a:extLst>
              <a:ext uri="{FF2B5EF4-FFF2-40B4-BE49-F238E27FC236}">
                <a16:creationId xmlns:a16="http://schemas.microsoft.com/office/drawing/2014/main" id="{90BD00BD-FA74-4A75-A342-CDF90245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2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可能是 1 人和站立的圖像">
            <a:extLst>
              <a:ext uri="{FF2B5EF4-FFF2-40B4-BE49-F238E27FC236}">
                <a16:creationId xmlns:a16="http://schemas.microsoft.com/office/drawing/2014/main" id="{686092B7-EF69-47A5-B297-AF7D4ED7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可能是 3 個人和大家站著的圖像">
            <a:extLst>
              <a:ext uri="{FF2B5EF4-FFF2-40B4-BE49-F238E27FC236}">
                <a16:creationId xmlns:a16="http://schemas.microsoft.com/office/drawing/2014/main" id="{CB3897CB-429B-4641-8C13-4E5E5580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可能是 2 個人、大家站著和外套的圖像">
            <a:extLst>
              <a:ext uri="{FF2B5EF4-FFF2-40B4-BE49-F238E27FC236}">
                <a16:creationId xmlns:a16="http://schemas.microsoft.com/office/drawing/2014/main" id="{9E7CDC95-4A1A-4504-95BC-DCDA8514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可能是 2 個人和大家站著的圖像">
            <a:extLst>
              <a:ext uri="{FF2B5EF4-FFF2-40B4-BE49-F238E27FC236}">
                <a16:creationId xmlns:a16="http://schemas.microsoft.com/office/drawing/2014/main" id="{1E01704D-1777-424E-8045-4826CC43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0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可能是 1 人和站立的圖像">
            <a:extLst>
              <a:ext uri="{FF2B5EF4-FFF2-40B4-BE49-F238E27FC236}">
                <a16:creationId xmlns:a16="http://schemas.microsoft.com/office/drawing/2014/main" id="{B2807131-5605-41FE-9F19-58C215B4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可能是 1 人和站立的圖像">
            <a:extLst>
              <a:ext uri="{FF2B5EF4-FFF2-40B4-BE49-F238E27FC236}">
                <a16:creationId xmlns:a16="http://schemas.microsoft.com/office/drawing/2014/main" id="{90D971FB-F774-4544-A165-B4914DB6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9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可能是 2 個人和大家站著的圖像">
            <a:extLst>
              <a:ext uri="{FF2B5EF4-FFF2-40B4-BE49-F238E27FC236}">
                <a16:creationId xmlns:a16="http://schemas.microsoft.com/office/drawing/2014/main" id="{DE678562-5C37-4BDC-96DA-EBAB3C7A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可能是 3 個人和大家站著的圖像">
            <a:extLst>
              <a:ext uri="{FF2B5EF4-FFF2-40B4-BE49-F238E27FC236}">
                <a16:creationId xmlns:a16="http://schemas.microsoft.com/office/drawing/2014/main" id="{1699EC9E-F207-4536-8A29-FF3ADBDC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3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可能是 2 個人和大家站著的圖像">
            <a:extLst>
              <a:ext uri="{FF2B5EF4-FFF2-40B4-BE49-F238E27FC236}">
                <a16:creationId xmlns:a16="http://schemas.microsoft.com/office/drawing/2014/main" id="{7032E1A9-6FB7-4484-89BC-FE773294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6151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61734"/>
      </a:dk2>
      <a:lt2>
        <a:srgbClr val="F0F3F2"/>
      </a:lt2>
      <a:accent1>
        <a:srgbClr val="C34D79"/>
      </a:accent1>
      <a:accent2>
        <a:srgbClr val="B13B98"/>
      </a:accent2>
      <a:accent3>
        <a:srgbClr val="AB4DC3"/>
      </a:accent3>
      <a:accent4>
        <a:srgbClr val="673BB1"/>
      </a:accent4>
      <a:accent5>
        <a:srgbClr val="4D51C3"/>
      </a:accent5>
      <a:accent6>
        <a:srgbClr val="3B71B1"/>
      </a:accent6>
      <a:hlink>
        <a:srgbClr val="6455C6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寬螢幕</PresentationFormat>
  <Paragraphs>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AvenirNext LT Pro Medium</vt:lpstr>
      <vt:lpstr>Arial</vt:lpstr>
      <vt:lpstr>Avenir Next LT Pro</vt:lpstr>
      <vt:lpstr>Sagona Book</vt:lpstr>
      <vt:lpstr>ExploreVTI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羅馬競技生死鬥</dc:title>
  <dc:creator>章淳 黃</dc:creator>
  <cp:lastModifiedBy>章淳 黃</cp:lastModifiedBy>
  <cp:revision>6</cp:revision>
  <dcterms:created xsi:type="dcterms:W3CDTF">2021-01-05T12:15:01Z</dcterms:created>
  <dcterms:modified xsi:type="dcterms:W3CDTF">2021-01-22T10:51:09Z</dcterms:modified>
</cp:coreProperties>
</file>