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73" r:id="rId6"/>
    <p:sldId id="259" r:id="rId7"/>
    <p:sldId id="261" r:id="rId8"/>
    <p:sldId id="265" r:id="rId9"/>
    <p:sldId id="263" r:id="rId10"/>
    <p:sldId id="270" r:id="rId11"/>
    <p:sldId id="272" r:id="rId12"/>
    <p:sldId id="262" r:id="rId13"/>
    <p:sldId id="264" r:id="rId14"/>
    <p:sldId id="266" r:id="rId15"/>
    <p:sldId id="267" r:id="rId16"/>
    <p:sldId id="268" r:id="rId17"/>
    <p:sldId id="269" r:id="rId18"/>
    <p:sldId id="271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8085" autoAdjust="0"/>
  </p:normalViewPr>
  <p:slideViewPr>
    <p:cSldViewPr snapToGrid="0">
      <p:cViewPr>
        <p:scale>
          <a:sx n="110" d="100"/>
          <a:sy n="110" d="100"/>
        </p:scale>
        <p:origin x="-68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BC7D1-BF7B-48D0-892F-525E88C946BC}" type="datetimeFigureOut">
              <a:rPr lang="zh-TW" altLang="en-US" smtClean="0"/>
              <a:t>2019/9/13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9A87F-568C-4A66-8C96-08588662B68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9A87F-568C-4A66-8C96-08588662B685}" type="slidenum">
              <a:rPr lang="zh-TW" altLang="en-US" smtClean="0"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9A87F-568C-4A66-8C96-08588662B685}" type="slidenum">
              <a:rPr lang="zh-TW" altLang="en-US" smtClean="0"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9A87F-568C-4A66-8C96-08588662B685}" type="slidenum">
              <a:rPr lang="zh-TW" altLang="en-US" smtClean="0"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9A87F-568C-4A66-8C96-08588662B685}" type="slidenum">
              <a:rPr lang="zh-TW" altLang="en-US" smtClean="0"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9A87F-568C-4A66-8C96-08588662B685}" type="slidenum">
              <a:rPr lang="zh-TW" altLang="en-US" smtClean="0"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9A87F-568C-4A66-8C96-08588662B685}" type="slidenum">
              <a:rPr lang="zh-TW" altLang="en-US" smtClean="0"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9A87F-568C-4A66-8C96-08588662B685}" type="slidenum">
              <a:rPr lang="zh-TW" altLang="en-US" smtClean="0"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9A87F-568C-4A66-8C96-08588662B685}" type="slidenum">
              <a:rPr lang="zh-TW" altLang="en-US" smtClean="0"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9A87F-568C-4A66-8C96-08588662B685}" type="slidenum">
              <a:rPr lang="zh-TW" altLang="en-US" smtClean="0"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9A87F-568C-4A66-8C96-08588662B685}" type="slidenum">
              <a:rPr lang="zh-TW" altLang="en-US" smtClean="0"/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9A87F-568C-4A66-8C96-08588662B685}" type="slidenum">
              <a:rPr lang="zh-TW" altLang="en-US" smtClean="0"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9A87F-568C-4A66-8C96-08588662B685}" type="slidenum">
              <a:rPr lang="zh-TW" altLang="en-US" smtClean="0"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9A87F-568C-4A66-8C96-08588662B685}" type="slidenum">
              <a:rPr lang="zh-TW" altLang="en-US" smtClean="0"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9A87F-568C-4A66-8C96-08588662B685}" type="slidenum">
              <a:rPr lang="zh-TW" altLang="en-US" smtClean="0"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9A87F-568C-4A66-8C96-08588662B685}" type="slidenum">
              <a:rPr lang="zh-TW" altLang="en-US" smtClean="0"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9A87F-568C-4A66-8C96-08588662B685}" type="slidenum">
              <a:rPr lang="zh-TW" altLang="en-US" smtClean="0"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9A87F-568C-4A66-8C96-08588662B685}" type="slidenum">
              <a:rPr lang="zh-TW" altLang="en-US" smtClean="0"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9A87F-568C-4A66-8C96-08588662B685}" type="slidenum">
              <a:rPr lang="zh-TW" altLang="en-US" smtClean="0"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949" y="1794935"/>
            <a:ext cx="5723468" cy="1828090"/>
          </a:xfrm>
        </p:spPr>
        <p:txBody>
          <a:bodyPr/>
          <a:lstStyle/>
          <a:p>
            <a:r>
              <a:rPr lang="zh-TW" altLang="en-US" dirty="0" smtClean="0">
                <a:latin typeface="Senty Pea 新蒂绿豆体" pitchFamily="66" charset="-120"/>
                <a:ea typeface="Senty Pea 新蒂绿豆体" pitchFamily="66" charset="-120"/>
              </a:rPr>
              <a:t>直屬於你</a:t>
            </a:r>
            <a:endParaRPr lang="en-US" dirty="0">
              <a:latin typeface="Senty Pea 新蒂绿豆体" pitchFamily="66" charset="-120"/>
              <a:ea typeface="Senty Pea 新蒂绿豆体" pitchFamily="66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8574" y="3736622"/>
            <a:ext cx="5712179" cy="1524000"/>
          </a:xfrm>
        </p:spPr>
        <p:txBody>
          <a:bodyPr/>
          <a:lstStyle/>
          <a:p>
            <a:r>
              <a:rPr lang="en-US" altLang="zh-TW" dirty="0" smtClean="0">
                <a:latin typeface="Senty Pea 新蒂绿豆体" pitchFamily="66" charset="-120"/>
                <a:ea typeface="Senty Pea 新蒂绿豆体" pitchFamily="66" charset="-120"/>
              </a:rPr>
              <a:t>2019</a:t>
            </a:r>
            <a:r>
              <a:rPr lang="zh-TW" altLang="en-US" dirty="0" smtClean="0">
                <a:latin typeface="Senty Pea 新蒂绿豆体" pitchFamily="66" charset="-120"/>
                <a:ea typeface="Senty Pea 新蒂绿豆体" pitchFamily="66" charset="-120"/>
              </a:rPr>
              <a:t> </a:t>
            </a:r>
            <a:r>
              <a:rPr lang="en-US" altLang="zh-TW" dirty="0" smtClean="0">
                <a:latin typeface="Senty Pea 新蒂绿豆体" pitchFamily="66" charset="-120"/>
                <a:ea typeface="Senty Pea 新蒂绿豆体" pitchFamily="66" charset="-120"/>
              </a:rPr>
              <a:t>/</a:t>
            </a:r>
            <a:r>
              <a:rPr lang="zh-TW" altLang="en-US" dirty="0" smtClean="0">
                <a:latin typeface="Senty Pea 新蒂绿豆体" pitchFamily="66" charset="-120"/>
                <a:ea typeface="Senty Pea 新蒂绿豆体" pitchFamily="66" charset="-120"/>
              </a:rPr>
              <a:t> </a:t>
            </a:r>
            <a:r>
              <a:rPr lang="en-US" altLang="zh-TW" dirty="0" smtClean="0">
                <a:latin typeface="Senty Pea 新蒂绿豆体" pitchFamily="66" charset="-120"/>
                <a:ea typeface="Senty Pea 新蒂绿豆体" pitchFamily="66" charset="-120"/>
              </a:rPr>
              <a:t>09</a:t>
            </a:r>
            <a:r>
              <a:rPr lang="zh-TW" altLang="en-US" dirty="0" smtClean="0">
                <a:latin typeface="Senty Pea 新蒂绿豆体" pitchFamily="66" charset="-120"/>
                <a:ea typeface="Senty Pea 新蒂绿豆体" pitchFamily="66" charset="-120"/>
              </a:rPr>
              <a:t> </a:t>
            </a:r>
            <a:r>
              <a:rPr lang="en-US" altLang="zh-TW" dirty="0" smtClean="0">
                <a:latin typeface="Senty Pea 新蒂绿豆体" pitchFamily="66" charset="-120"/>
                <a:ea typeface="Senty Pea 新蒂绿豆体" pitchFamily="66" charset="-120"/>
              </a:rPr>
              <a:t>/</a:t>
            </a:r>
            <a:r>
              <a:rPr lang="zh-TW" altLang="en-US" dirty="0" smtClean="0">
                <a:latin typeface="Senty Pea 新蒂绿豆体" pitchFamily="66" charset="-120"/>
                <a:ea typeface="Senty Pea 新蒂绿豆体" pitchFamily="66" charset="-120"/>
              </a:rPr>
              <a:t> </a:t>
            </a:r>
            <a:r>
              <a:rPr lang="en-US" altLang="zh-TW" dirty="0" smtClean="0">
                <a:latin typeface="Senty Pea 新蒂绿豆体" pitchFamily="66" charset="-120"/>
                <a:ea typeface="Senty Pea 新蒂绿豆体" pitchFamily="66" charset="-120"/>
              </a:rPr>
              <a:t>11</a:t>
            </a:r>
            <a:endParaRPr lang="en-US" dirty="0">
              <a:latin typeface="Senty Pea 新蒂绿豆体" pitchFamily="66" charset="-120"/>
              <a:ea typeface="Senty Pea 新蒂绿豆体" pitchFamily="66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866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ååè£¡å¯è½æ7 åäººãå¤§å®¶åè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7800" y="1176873"/>
            <a:ext cx="6008400" cy="45042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6866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ååè£¡å¯è½æ4 åäººãå¾®ç¬çäººãå¤§å®¶åè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7800" y="1429622"/>
            <a:ext cx="6008400" cy="39987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6866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ååè£¡å¯è½æ15 åäººãå¾®ç¬çäººãå¤§å®¶ç«è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7800" y="1176866"/>
            <a:ext cx="6008400" cy="45042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6866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ååè£¡å¯è½æ17 åäººãå¾®ç¬çäººãå¤§å®¶ç«è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9174" y="1173179"/>
            <a:ext cx="6008400" cy="45042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6866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ååè£¡å¯è½æ22 åäººãå¾®ç¬çäº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7800" y="1176866"/>
            <a:ext cx="6008400" cy="45042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6866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ååè£¡å¯è½æ20 åäººãå¾®ç¬çäººãå¤§å®¶ç«è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7800" y="1176866"/>
            <a:ext cx="6008400" cy="45042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6866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ååè£¡å¯è½æ14 åäººãå¾®ç¬çäººãå¤§å®¶ç«è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7800" y="1176866"/>
            <a:ext cx="6008400" cy="45042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6866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ååè£¡å¯è½æ18 åäººãå¾®ç¬çäº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7800" y="1176866"/>
            <a:ext cx="6008400" cy="45042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6866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ååè£¡å¯è½æ13 åäººãå¾®ç¬çäººãå¤§å®¶åè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9174" y="1185492"/>
            <a:ext cx="6008400" cy="45042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6866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ååè£¡å¯è½æ17 åäººãå¾®ç¬çäº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7800" y="1176866"/>
            <a:ext cx="6008400" cy="45042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6866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ååè£¡å¯è½æ3 åäººãå¾®ç¬çäººãäººç¾¤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3504" y="1232776"/>
            <a:ext cx="5862451" cy="43948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6866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ååè£¡å¯è½æ3 åäººãå¾®ç¬çäººãå¤§å®¶åèåæ¶å¤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9315" y="1470172"/>
            <a:ext cx="5864400" cy="39029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6866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ååè£¡å¯è½æ1 äººãåä¸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9174" y="1438248"/>
            <a:ext cx="6008400" cy="39987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6866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ååè£¡å¯è½æ2 åäººãå¾®ç¬çäººãå¤§å®¶ç«è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7800" y="1176866"/>
            <a:ext cx="6008400" cy="45042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6866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ååè£¡å¯è½æ1 äººãéå­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7800" y="1176866"/>
            <a:ext cx="6008400" cy="45042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6866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ååè£¡å¯è½æ1 äººãåä¸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7800" y="1176866"/>
            <a:ext cx="6008400" cy="45042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6866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ååè£¡å¯è½æ3 åäººãå¾®ç¬çäººãå¤§å®¶åè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7800" y="1177497"/>
            <a:ext cx="6008400" cy="45042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6866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ååè£¡å¯è½æ3 åäººãå¤§å®¶åè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1674" y="1176866"/>
            <a:ext cx="6008400" cy="45042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6866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87</TotalTime>
  <Words>26</Words>
  <Application>Microsoft Office PowerPoint</Application>
  <PresentationFormat>如螢幕大小 (4:3)</PresentationFormat>
  <Paragraphs>20</Paragraphs>
  <Slides>19</Slides>
  <Notes>18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Pushpin</vt:lpstr>
      <vt:lpstr>直屬於你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Family2000</cp:lastModifiedBy>
  <cp:revision>12</cp:revision>
  <dcterms:created xsi:type="dcterms:W3CDTF">2014-09-16T21:39:22Z</dcterms:created>
  <dcterms:modified xsi:type="dcterms:W3CDTF">2019-09-12T18:24:11Z</dcterms:modified>
</cp:coreProperties>
</file>