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3" r:id="rId3"/>
    <p:sldId id="256" r:id="rId4"/>
    <p:sldId id="257" r:id="rId5"/>
    <p:sldId id="262" r:id="rId6"/>
    <p:sldId id="258" r:id="rId7"/>
    <p:sldId id="259" r:id="rId8"/>
    <p:sldId id="260" r:id="rId9"/>
    <p:sldId id="26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81" r:id="rId22"/>
    <p:sldId id="273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2011/6/18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402862" y="2305474"/>
            <a:ext cx="1026114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期末狂歡</a:t>
            </a:r>
            <a:r>
              <a:rPr lang="zh-TW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之</a:t>
            </a:r>
            <a:endParaRPr lang="en-US" altLang="zh-TW" sz="6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altLang="zh-TW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altLang="zh-TW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      Let‘s go singing!!!</a:t>
            </a:r>
            <a:endParaRPr lang="zh-TW" altLang="en-US" sz="6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期末狂歡\IMG_7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514391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E:\期末狂歡\IMG_7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26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 descr="E:\期末狂歡\IMG_7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26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期末狂歡\IMG_7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514391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E:\期末狂歡\IMG_7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26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E:\期末狂歡\IMG_7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26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IMG_74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圖片 4" descr="IMG_74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541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"/>
            <a:ext cx="9172576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5413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0"/>
            <a:ext cx="9239648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期末狂歡\IMG_7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8000"/>
            <a:ext cx="5133113" cy="68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DSC032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0"/>
            <a:ext cx="5143536" cy="6858048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546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"/>
            <a:ext cx="9144032" cy="68866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5435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53565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45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0"/>
            <a:ext cx="5161378" cy="688183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 descr="E:\期末狂歡\IMG_7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 descr="E:\期末狂歡\IMG_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26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E:\期末狂歡\IMG_7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26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E:\期末狂歡\IMG_7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" y="0"/>
            <a:ext cx="914326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 descr="E:\期末狂歡\IMG_7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26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期末狂歡\IMG_7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51439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E:\期末狂歡\IMG_7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" y="-24"/>
            <a:ext cx="914326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E:\期末狂歡\IMG_7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E:\期末狂歡\IMG_7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26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Purplefish\桌面\5311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514391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期末狂歡\IMG_7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-25"/>
            <a:ext cx="5214974" cy="6952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IMG_74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24"/>
            <a:ext cx="9143999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PresentationFormat>如螢幕大小 (4:3)</PresentationFormat>
  <Paragraphs>2</Paragraphs>
  <Slides>27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cp:lastModifiedBy>Purplefish</cp:lastModifiedBy>
  <cp:revision>8</cp:revision>
  <dcterms:modified xsi:type="dcterms:W3CDTF">2011-06-18T06:07:02Z</dcterms:modified>
</cp:coreProperties>
</file>