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9" r:id="rId6"/>
    <p:sldId id="268" r:id="rId7"/>
    <p:sldId id="266" r:id="rId8"/>
    <p:sldId id="265" r:id="rId9"/>
    <p:sldId id="264" r:id="rId10"/>
    <p:sldId id="263" r:id="rId11"/>
    <p:sldId id="260" r:id="rId12"/>
    <p:sldId id="262" r:id="rId13"/>
    <p:sldId id="261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12A0B-83DD-40E7-A93D-F2DE9F7E1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5ADB8F2-430C-48D2-95F1-21ED3BDA9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ACF400-7888-413B-AEF0-A48D9649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5A82D6-758B-470D-9630-2B45E8B7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296D6F-BC92-4311-A2F3-D5F02CD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8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FA9CD-5B06-44F7-8311-9A80586D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792957-7D43-415A-A9C0-FF88BF39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FA1859-BDEC-4764-8E07-AB415C65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9F5660-280A-400D-BA0B-DB08ECFF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890D7-6A46-4C61-B2FE-353CA7CF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7406943-EB24-4369-A0BE-105B105A7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30D365-E414-44C9-BBAC-77F02715F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756482-C621-47F1-AA7F-EF1E4D02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3A239E-7AAB-4BE8-ACF4-1FB7C16F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9CAF2C-B69A-4340-A1C4-3A1C5130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1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A8167-D7C6-4C40-8F71-15CA7635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6C590-B037-4326-9E4C-257D9794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6F73F6-4067-417E-ABB5-EC24A02E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A353A8-E876-4E0E-B9DF-82B4404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3D8A97-96A9-49D8-A981-EA281697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B4491-D5F6-4FAF-A797-8D816FBB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A5BA7-38B0-49A5-8BC2-6C3FF3BE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90EB0B-6256-4028-8567-149406B7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565643-A4D0-4EF1-8E40-4C903DA9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3526A4-8CF8-49E1-9969-CEC97F66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7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0611F8-67C8-4A89-A247-C56C767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C5E762-60C1-4B7B-8212-8A84CB9E4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BC79C9-77C4-419D-96FA-FADA8574B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183E6A-C162-43A9-BBDE-598FF3BE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26C24F-28DC-4C57-85A2-F8EE8D24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77BABA-7A13-450E-9405-181E7C92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2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10B1A-BE2F-4BB2-B3F6-7EF4BFFD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4A7624-AF4D-414F-B469-5C93429C2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98EDF3-40BF-43F6-BA05-FE0EFC15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0AC2348-3266-4BD6-AD74-2C83D388A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774631-25CB-436D-BED4-CCD7DB15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E100D3-AF83-41C2-BDE3-B3E239F8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9989B03-2806-4E14-A9A1-525B69A5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F1FD8B9-AE8D-4FA6-915B-3BA52168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4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A4432-3F09-4E44-8C0A-B4B6C7D2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478856-FC2E-4D85-A421-1FCB8C1F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6A5736-E89A-44FC-BD1D-C7DF897A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DE96CA-74B4-4D57-AD52-50D2876D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90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8A7E8D-BEB5-407E-A748-F79A235D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5A33D39-985B-4BE3-A7BD-1229D277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44A480-0A35-4B23-BAE0-635BD028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6F0AA7-327D-49BD-A7C0-8806FD6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786E78-968A-4A1B-B8D6-EC8084AB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28241C-B7A8-477A-880A-D697494D2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1F208E-D491-46F8-B34D-E986A527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745E0F-190E-4DEE-855C-4D344667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10BD18-48A4-4E82-84EF-61AE1CCD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78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09E16-530F-487C-8403-F4CECBD9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576728-1049-42D5-A670-75A7519C6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945F58-2EA3-4EA8-B8D0-630D74E4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BF90E9-B3E4-4C2E-B449-EF60AC1E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3A1553-CF32-4E80-AF2C-6D6531B6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B3F642-7D70-4C01-8B36-AB0BDA9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58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D80E9AA-BBAE-40CA-BF49-2CD6CED5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89286C-FA8C-4C49-8A5B-9F14A3DC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320E4D-DEF6-4AC7-87AF-3C431794A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990E-ECA8-409C-8654-76A657867F12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1F9D4-FFB9-44A0-9836-DFDFF613A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AC659D-3B3D-4E2D-B3A6-BAA3495C0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6CE4-F997-4E64-9710-3DBD46B08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152B3F-5EA4-4CD2-9E7D-3C25E7278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80808"/>
                </a:solidFill>
              </a:rPr>
              <a:t>2020/09/21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080808"/>
                </a:solidFill>
              </a:rPr>
              <a:t>是不是這樣的夜晚</a:t>
            </a:r>
            <a:br>
              <a:rPr lang="en-US" altLang="zh-TW" sz="3600" dirty="0">
                <a:solidFill>
                  <a:srgbClr val="080808"/>
                </a:solidFill>
              </a:rPr>
            </a:br>
            <a:r>
              <a:rPr lang="zh-TW" altLang="en-US" sz="3600" dirty="0">
                <a:solidFill>
                  <a:srgbClr val="080808"/>
                </a:solidFill>
              </a:rPr>
              <a:t>你才會抽到我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直立的, 女性, 遊戲 的圖片&#10;&#10;自動產生的描述">
            <a:extLst>
              <a:ext uri="{FF2B5EF4-FFF2-40B4-BE49-F238E27FC236}">
                <a16:creationId xmlns:a16="http://schemas.microsoft.com/office/drawing/2014/main" id="{A56BB4C8-4F4C-482A-B54E-968330D4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建築物, 室外, 個人, 小孩 的圖片&#10;&#10;自動產生的描述">
            <a:extLst>
              <a:ext uri="{FF2B5EF4-FFF2-40B4-BE49-F238E27FC236}">
                <a16:creationId xmlns:a16="http://schemas.microsoft.com/office/drawing/2014/main" id="{B7827764-21E2-4F05-82A2-9EF6E981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建築物, 室外, 人行道, 標誌 的圖片&#10;&#10;自動產生的描述">
            <a:extLst>
              <a:ext uri="{FF2B5EF4-FFF2-40B4-BE49-F238E27FC236}">
                <a16:creationId xmlns:a16="http://schemas.microsoft.com/office/drawing/2014/main" id="{2290BDEA-AE15-479D-9EA7-84908A22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建築物, 機場, 直立的 的圖片&#10;&#10;自動產生的描述">
            <a:extLst>
              <a:ext uri="{FF2B5EF4-FFF2-40B4-BE49-F238E27FC236}">
                <a16:creationId xmlns:a16="http://schemas.microsoft.com/office/drawing/2014/main" id="{B56120BC-3131-4D0E-961F-8CC5AE8B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男人, 人, 遊戲 的圖片&#10;&#10;自動產生的描述">
            <a:extLst>
              <a:ext uri="{FF2B5EF4-FFF2-40B4-BE49-F238E27FC236}">
                <a16:creationId xmlns:a16="http://schemas.microsoft.com/office/drawing/2014/main" id="{81877C44-7DC4-44DB-B1EF-FCF4C168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團體, 男人 的圖片&#10;&#10;自動產生的描述">
            <a:extLst>
              <a:ext uri="{FF2B5EF4-FFF2-40B4-BE49-F238E27FC236}">
                <a16:creationId xmlns:a16="http://schemas.microsoft.com/office/drawing/2014/main" id="{1C4DEDD9-98A0-4ABF-B13E-B0D77D62D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團體, 直立的 的圖片&#10;&#10;自動產生的描述">
            <a:extLst>
              <a:ext uri="{FF2B5EF4-FFF2-40B4-BE49-F238E27FC236}">
                <a16:creationId xmlns:a16="http://schemas.microsoft.com/office/drawing/2014/main" id="{73B51E21-B909-4F10-AF58-4095A48E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人, 團體 的圖片&#10;&#10;自動產生的描述">
            <a:extLst>
              <a:ext uri="{FF2B5EF4-FFF2-40B4-BE49-F238E27FC236}">
                <a16:creationId xmlns:a16="http://schemas.microsoft.com/office/drawing/2014/main" id="{B80633F9-067D-4746-A1C3-4132B229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建築物, 人 的圖片&#10;&#10;自動產生的描述">
            <a:extLst>
              <a:ext uri="{FF2B5EF4-FFF2-40B4-BE49-F238E27FC236}">
                <a16:creationId xmlns:a16="http://schemas.microsoft.com/office/drawing/2014/main" id="{715A0B1D-F7DA-4D5C-8FDE-DF3FD9BE5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建築物, 室內, 人 的圖片&#10;&#10;自動產生的描述">
            <a:extLst>
              <a:ext uri="{FF2B5EF4-FFF2-40B4-BE49-F238E27FC236}">
                <a16:creationId xmlns:a16="http://schemas.microsoft.com/office/drawing/2014/main" id="{777C961B-B9FF-4E76-B7F1-9AE6DF76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室內, 個人, 天花板, 團體 的圖片&#10;&#10;自動產生的描述">
            <a:extLst>
              <a:ext uri="{FF2B5EF4-FFF2-40B4-BE49-F238E27FC236}">
                <a16:creationId xmlns:a16="http://schemas.microsoft.com/office/drawing/2014/main" id="{F8324D8F-2661-4360-A1F5-8DFB0137D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建築物, 人, 團體 的圖片&#10;&#10;自動產生的描述">
            <a:extLst>
              <a:ext uri="{FF2B5EF4-FFF2-40B4-BE49-F238E27FC236}">
                <a16:creationId xmlns:a16="http://schemas.microsoft.com/office/drawing/2014/main" id="{1116A112-5D76-4B13-9269-EA25E269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團體, 人 的圖片&#10;&#10;自動產生的描述">
            <a:extLst>
              <a:ext uri="{FF2B5EF4-FFF2-40B4-BE49-F238E27FC236}">
                <a16:creationId xmlns:a16="http://schemas.microsoft.com/office/drawing/2014/main" id="{82DFDC5D-D397-43C1-BE7C-D9C012F7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建築物, 團體, 人 的圖片&#10;&#10;自動產生的描述">
            <a:extLst>
              <a:ext uri="{FF2B5EF4-FFF2-40B4-BE49-F238E27FC236}">
                <a16:creationId xmlns:a16="http://schemas.microsoft.com/office/drawing/2014/main" id="{7FD23CC4-9A4D-413C-9441-B822E1EAC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直立的, 團體 的圖片&#10;&#10;自動產生的描述">
            <a:extLst>
              <a:ext uri="{FF2B5EF4-FFF2-40B4-BE49-F238E27FC236}">
                <a16:creationId xmlns:a16="http://schemas.microsoft.com/office/drawing/2014/main" id="{4F75DD52-6A7C-4AD5-9E8A-6BFD4014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內, 團體, 直立的 的圖片&#10;&#10;自動產生的描述">
            <a:extLst>
              <a:ext uri="{FF2B5EF4-FFF2-40B4-BE49-F238E27FC236}">
                <a16:creationId xmlns:a16="http://schemas.microsoft.com/office/drawing/2014/main" id="{26709D56-B4D0-4782-AE5D-BA05F01F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遊戲, 運動, 建築物, 室外 的圖片&#10;&#10;自動產生的描述">
            <a:extLst>
              <a:ext uri="{FF2B5EF4-FFF2-40B4-BE49-F238E27FC236}">
                <a16:creationId xmlns:a16="http://schemas.microsoft.com/office/drawing/2014/main" id="{A4E54E6A-CB83-49E3-94FA-6F163AA2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D68D63-5E3B-407B-8FE8-E120FE8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133" y="1220211"/>
            <a:ext cx="7732222" cy="4510710"/>
          </a:xfrm>
          <a:noFill/>
        </p:spPr>
        <p:txBody>
          <a:bodyPr anchor="ctr">
            <a:normAutofit/>
          </a:bodyPr>
          <a:lstStyle/>
          <a:p>
            <a:endParaRPr lang="zh-TW" alt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 descr="一張含有 個人, 室外, 男人, 建築物 的圖片&#10;&#10;自動產生的描述">
            <a:extLst>
              <a:ext uri="{FF2B5EF4-FFF2-40B4-BE49-F238E27FC236}">
                <a16:creationId xmlns:a16="http://schemas.microsoft.com/office/drawing/2014/main" id="{34BF14B5-7B48-4730-9BA9-2828B9B9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寬螢幕</PresentationFormat>
  <Paragraphs>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佈景主題</vt:lpstr>
      <vt:lpstr>是不是這樣的夜晚 你才會抽到我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是不是這樣的夜晚 你才會抽到我</dc:title>
  <dc:creator>章淳 黃</dc:creator>
  <cp:lastModifiedBy>章淳 黃</cp:lastModifiedBy>
  <cp:revision>4</cp:revision>
  <dcterms:created xsi:type="dcterms:W3CDTF">2020-09-26T07:10:58Z</dcterms:created>
  <dcterms:modified xsi:type="dcterms:W3CDTF">2020-10-22T13:57:56Z</dcterms:modified>
</cp:coreProperties>
</file>