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600" dirty="0" smtClean="0"/>
              <a:t>制我們單純的小美好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41180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28" y="764771"/>
            <a:ext cx="8197776" cy="54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1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81" y="548640"/>
            <a:ext cx="8659812" cy="57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3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81" y="507077"/>
            <a:ext cx="7838112" cy="5885412"/>
          </a:xfrm>
        </p:spPr>
      </p:pic>
    </p:spTree>
    <p:extLst>
      <p:ext uri="{BB962C8B-B14F-4D97-AF65-F5344CB8AC3E}">
        <p14:creationId xmlns:p14="http://schemas.microsoft.com/office/powerpoint/2010/main" val="318823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78" y="565265"/>
            <a:ext cx="7769843" cy="5834150"/>
          </a:xfrm>
        </p:spPr>
      </p:pic>
    </p:spTree>
    <p:extLst>
      <p:ext uri="{BB962C8B-B14F-4D97-AF65-F5344CB8AC3E}">
        <p14:creationId xmlns:p14="http://schemas.microsoft.com/office/powerpoint/2010/main" val="192210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86" y="548640"/>
            <a:ext cx="7738472" cy="58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25" y="548011"/>
            <a:ext cx="7672885" cy="57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3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05" y="731519"/>
            <a:ext cx="7973004" cy="53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7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42" y="669654"/>
            <a:ext cx="8140863" cy="54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12" y="739833"/>
            <a:ext cx="8235239" cy="54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09" y="497963"/>
            <a:ext cx="7872389" cy="59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8156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7</TotalTime>
  <Words>6</Words>
  <Application>Microsoft Office PowerPoint</Application>
  <PresentationFormat>寬螢幕</PresentationFormat>
  <Paragraphs>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4" baseType="lpstr">
      <vt:lpstr>微軟正黑體</vt:lpstr>
      <vt:lpstr>Franklin Gothic Book</vt:lpstr>
      <vt:lpstr>Crop</vt:lpstr>
      <vt:lpstr>制我們單純的小美好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制我們單純的小美好</dc:title>
  <dc:creator>CHENHO</dc:creator>
  <cp:lastModifiedBy>CHENHO</cp:lastModifiedBy>
  <cp:revision>1</cp:revision>
  <dcterms:created xsi:type="dcterms:W3CDTF">2018-10-31T11:08:29Z</dcterms:created>
  <dcterms:modified xsi:type="dcterms:W3CDTF">2018-10-31T11:15:45Z</dcterms:modified>
</cp:coreProperties>
</file>