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60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82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2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3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88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6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25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06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04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0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95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6F720-34E5-4CA7-859A-62476DE274A2}" type="datetimeFigureOut">
              <a:rPr lang="zh-TW" altLang="en-US" smtClean="0"/>
              <a:t>2021/1/29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0300-C8D6-4CB8-A432-FB173123C8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9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179562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去你的耶晚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2020/12/20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860184" y="2708920"/>
            <a:ext cx="3456384" cy="18722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去你的耶晚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2020/12/20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04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02" y="2492896"/>
            <a:ext cx="4716016" cy="4032448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3600400" cy="2548880"/>
          </a:xfrm>
        </p:spPr>
      </p:pic>
    </p:spTree>
    <p:extLst>
      <p:ext uri="{BB962C8B-B14F-4D97-AF65-F5344CB8AC3E}">
        <p14:creationId xmlns:p14="http://schemas.microsoft.com/office/powerpoint/2010/main" val="427987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1" y="2420888"/>
            <a:ext cx="5292080" cy="3960440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826520" cy="2620888"/>
          </a:xfrm>
        </p:spPr>
      </p:pic>
    </p:spTree>
    <p:extLst>
      <p:ext uri="{BB962C8B-B14F-4D97-AF65-F5344CB8AC3E}">
        <p14:creationId xmlns:p14="http://schemas.microsoft.com/office/powerpoint/2010/main" val="22263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688632" cy="4632176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546600" cy="3412976"/>
          </a:xfrm>
        </p:spPr>
      </p:pic>
    </p:spTree>
    <p:extLst>
      <p:ext uri="{BB962C8B-B14F-4D97-AF65-F5344CB8AC3E}">
        <p14:creationId xmlns:p14="http://schemas.microsoft.com/office/powerpoint/2010/main" val="118524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03" y="3140968"/>
            <a:ext cx="5076056" cy="3552056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834632" cy="3412976"/>
          </a:xfrm>
        </p:spPr>
      </p:pic>
    </p:spTree>
    <p:extLst>
      <p:ext uri="{BB962C8B-B14F-4D97-AF65-F5344CB8AC3E}">
        <p14:creationId xmlns:p14="http://schemas.microsoft.com/office/powerpoint/2010/main" val="385478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104456" cy="2952328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1"/>
            <a:ext cx="4176464" cy="3024337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4" y="4077072"/>
            <a:ext cx="4032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0307"/>
            <a:ext cx="5328592" cy="4128120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474592" cy="3340968"/>
          </a:xfrm>
        </p:spPr>
      </p:pic>
    </p:spTree>
    <p:extLst>
      <p:ext uri="{BB962C8B-B14F-4D97-AF65-F5344CB8AC3E}">
        <p14:creationId xmlns:p14="http://schemas.microsoft.com/office/powerpoint/2010/main" val="263363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" y="0"/>
            <a:ext cx="9144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4320480" cy="28803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0" y="0"/>
            <a:ext cx="4584346" cy="364943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005064"/>
            <a:ext cx="3653423" cy="3073016"/>
          </a:xfrm>
        </p:spPr>
      </p:pic>
    </p:spTree>
    <p:extLst>
      <p:ext uri="{BB962C8B-B14F-4D97-AF65-F5344CB8AC3E}">
        <p14:creationId xmlns:p14="http://schemas.microsoft.com/office/powerpoint/2010/main" val="45175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7138888" cy="5001419"/>
          </a:xfrm>
        </p:spPr>
      </p:pic>
    </p:spTree>
    <p:extLst>
      <p:ext uri="{BB962C8B-B14F-4D97-AF65-F5344CB8AC3E}">
        <p14:creationId xmlns:p14="http://schemas.microsoft.com/office/powerpoint/2010/main" val="187459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如螢幕大小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去你的耶晚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去你的耶晚</dc:title>
  <dc:creator>家用</dc:creator>
  <cp:lastModifiedBy>家用</cp:lastModifiedBy>
  <cp:revision>3</cp:revision>
  <dcterms:created xsi:type="dcterms:W3CDTF">2021-01-29T04:03:35Z</dcterms:created>
  <dcterms:modified xsi:type="dcterms:W3CDTF">2021-01-29T04:31:53Z</dcterms:modified>
</cp:coreProperties>
</file>