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23" d="100"/>
          <a:sy n="123" d="100"/>
        </p:scale>
        <p:origin x="-114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制</a:t>
            </a:r>
            <a:r>
              <a:rPr lang="en-US" altLang="zh-TW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青春</a:t>
            </a:r>
            <a:r>
              <a:rPr lang="en-US" altLang="zh-TW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2020/10/21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6358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855" y="0"/>
            <a:ext cx="5435125" cy="3922520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566" y="2632105"/>
            <a:ext cx="5662699" cy="4225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084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10" y="0"/>
            <a:ext cx="5743575" cy="428625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064" y="2608188"/>
            <a:ext cx="5694747" cy="4249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837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36" y="3519158"/>
            <a:ext cx="4746164" cy="370230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55" t="17897" r="-149"/>
          <a:stretch/>
        </p:blipFill>
        <p:spPr>
          <a:xfrm>
            <a:off x="854579" y="0"/>
            <a:ext cx="4933371" cy="351915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2" t="9476"/>
          <a:stretch/>
        </p:blipFill>
        <p:spPr>
          <a:xfrm>
            <a:off x="3785787" y="2018664"/>
            <a:ext cx="4631821" cy="331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518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129" y="68922"/>
            <a:ext cx="5101840" cy="3725412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427" y="2634228"/>
            <a:ext cx="5659854" cy="4223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421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217" y="77466"/>
            <a:ext cx="5118931" cy="3836507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8507" y="2571750"/>
            <a:ext cx="5743575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037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307" y="77467"/>
            <a:ext cx="5298393" cy="3853598"/>
          </a:xfr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6617" y="2625466"/>
            <a:ext cx="5478654" cy="4232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659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983" y="2929966"/>
            <a:ext cx="5383851" cy="3846849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302" y="63827"/>
            <a:ext cx="5453866" cy="404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284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269" y="999857"/>
            <a:ext cx="8229599" cy="5024927"/>
          </a:xfrm>
        </p:spPr>
      </p:pic>
    </p:spTree>
    <p:extLst>
      <p:ext uri="{BB962C8B-B14F-4D97-AF65-F5344CB8AC3E}">
        <p14:creationId xmlns:p14="http://schemas.microsoft.com/office/powerpoint/2010/main" val="544885983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TM10001106[[fn=徽章]]</Template>
  <TotalTime>23</TotalTime>
  <Words>3</Words>
  <Application>Microsoft Office PowerPoint</Application>
  <PresentationFormat>自訂</PresentationFormat>
  <Paragraphs>1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Badge</vt:lpstr>
      <vt:lpstr>制~青春 2020/10/21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制~青春 2020/10/21</dc:title>
  <dc:creator>886912217915</dc:creator>
  <cp:lastModifiedBy>家用</cp:lastModifiedBy>
  <cp:revision>4</cp:revision>
  <dcterms:created xsi:type="dcterms:W3CDTF">2020-10-24T09:45:44Z</dcterms:created>
  <dcterms:modified xsi:type="dcterms:W3CDTF">2020-10-25T05:42:40Z</dcterms:modified>
</cp:coreProperties>
</file>