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93" r:id="rId2"/>
    <p:sldId id="313" r:id="rId3"/>
    <p:sldId id="308" r:id="rId4"/>
    <p:sldId id="307" r:id="rId5"/>
    <p:sldId id="314" r:id="rId6"/>
    <p:sldId id="290" r:id="rId7"/>
    <p:sldId id="291" r:id="rId8"/>
    <p:sldId id="292" r:id="rId9"/>
    <p:sldId id="302" r:id="rId10"/>
    <p:sldId id="305" r:id="rId11"/>
    <p:sldId id="304" r:id="rId12"/>
    <p:sldId id="303" r:id="rId13"/>
    <p:sldId id="301" r:id="rId14"/>
    <p:sldId id="300" r:id="rId15"/>
    <p:sldId id="299" r:id="rId16"/>
    <p:sldId id="298" r:id="rId17"/>
    <p:sldId id="294" r:id="rId18"/>
    <p:sldId id="297" r:id="rId19"/>
    <p:sldId id="296" r:id="rId20"/>
    <p:sldId id="295" r:id="rId21"/>
    <p:sldId id="289" r:id="rId22"/>
    <p:sldId id="310" r:id="rId23"/>
    <p:sldId id="309" r:id="rId24"/>
    <p:sldId id="316" r:id="rId25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1F3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88" autoAdjust="0"/>
    <p:restoredTop sz="94660"/>
  </p:normalViewPr>
  <p:slideViewPr>
    <p:cSldViewPr snapToGrid="0">
      <p:cViewPr varScale="1">
        <p:scale>
          <a:sx n="90" d="100"/>
          <a:sy n="90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4008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="" xmlns:a16="http://schemas.microsoft.com/office/drawing/2014/main" id="{97834FFB-8DAA-436E-8D44-2307DF5CC5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2F785D4A-A4A8-4E4E-9491-53AC4244564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07DCF-547B-4C52-805D-7412E0F07C2A}" type="datetimeFigureOut">
              <a:rPr lang="zh-CN" altLang="en-US" smtClean="0"/>
              <a:pPr/>
              <a:t>2019/12/17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D6C8C544-CC81-4835-9CEE-E307B2EBB3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81C46D5C-AA0C-4CD2-B2DD-178E397396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2F074-04E7-4F6E-A095-FB4831B737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61423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2019/12/17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3228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7" name="PA_组合 419">
            <a:extLst>
              <a:ext uri="{FF2B5EF4-FFF2-40B4-BE49-F238E27FC236}">
                <a16:creationId xmlns="" xmlns:a16="http://schemas.microsoft.com/office/drawing/2014/main" id="{62F6F7CF-CE7F-4E9A-BB27-1543C752F490}"/>
              </a:ext>
            </a:extLst>
          </p:cNvPr>
          <p:cNvGrpSpPr/>
          <p:nvPr userDrawn="1">
            <p:custDataLst>
              <p:tags r:id="rId1"/>
            </p:custDataLst>
          </p:nvPr>
        </p:nvGrpSpPr>
        <p:grpSpPr>
          <a:xfrm>
            <a:off x="362309" y="924167"/>
            <a:ext cx="11530606" cy="4300111"/>
            <a:chOff x="219314" y="404288"/>
            <a:chExt cx="11612081" cy="4330495"/>
          </a:xfrm>
        </p:grpSpPr>
        <p:sp>
          <p:nvSpPr>
            <p:cNvPr id="8" name="Freeform 7362">
              <a:extLst>
                <a:ext uri="{FF2B5EF4-FFF2-40B4-BE49-F238E27FC236}">
                  <a16:creationId xmlns="" xmlns:a16="http://schemas.microsoft.com/office/drawing/2014/main" id="{7DFD2A62-E513-4AB5-8EBA-D2086BC45C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69107" y="1035470"/>
              <a:ext cx="827094" cy="861085"/>
            </a:xfrm>
            <a:custGeom>
              <a:avLst/>
              <a:gdLst>
                <a:gd name="T0" fmla="*/ 79 w 146"/>
                <a:gd name="T1" fmla="*/ 129 h 152"/>
                <a:gd name="T2" fmla="*/ 71 w 146"/>
                <a:gd name="T3" fmla="*/ 129 h 152"/>
                <a:gd name="T4" fmla="*/ 63 w 146"/>
                <a:gd name="T5" fmla="*/ 123 h 152"/>
                <a:gd name="T6" fmla="*/ 72 w 146"/>
                <a:gd name="T7" fmla="*/ 147 h 152"/>
                <a:gd name="T8" fmla="*/ 68 w 146"/>
                <a:gd name="T9" fmla="*/ 93 h 152"/>
                <a:gd name="T10" fmla="*/ 36 w 146"/>
                <a:gd name="T11" fmla="*/ 79 h 152"/>
                <a:gd name="T12" fmla="*/ 55 w 146"/>
                <a:gd name="T13" fmla="*/ 79 h 152"/>
                <a:gd name="T14" fmla="*/ 117 w 146"/>
                <a:gd name="T15" fmla="*/ 92 h 152"/>
                <a:gd name="T16" fmla="*/ 125 w 146"/>
                <a:gd name="T17" fmla="*/ 104 h 152"/>
                <a:gd name="T18" fmla="*/ 115 w 146"/>
                <a:gd name="T19" fmla="*/ 107 h 152"/>
                <a:gd name="T20" fmla="*/ 97 w 146"/>
                <a:gd name="T21" fmla="*/ 107 h 152"/>
                <a:gd name="T22" fmla="*/ 10 w 146"/>
                <a:gd name="T23" fmla="*/ 111 h 152"/>
                <a:gd name="T24" fmla="*/ 36 w 146"/>
                <a:gd name="T25" fmla="*/ 108 h 152"/>
                <a:gd name="T26" fmla="*/ 27 w 146"/>
                <a:gd name="T27" fmla="*/ 109 h 152"/>
                <a:gd name="T28" fmla="*/ 22 w 146"/>
                <a:gd name="T29" fmla="*/ 99 h 152"/>
                <a:gd name="T30" fmla="*/ 44 w 146"/>
                <a:gd name="T31" fmla="*/ 89 h 152"/>
                <a:gd name="T32" fmla="*/ 69 w 146"/>
                <a:gd name="T33" fmla="*/ 85 h 152"/>
                <a:gd name="T34" fmla="*/ 71 w 146"/>
                <a:gd name="T35" fmla="*/ 79 h 152"/>
                <a:gd name="T36" fmla="*/ 83 w 146"/>
                <a:gd name="T37" fmla="*/ 85 h 152"/>
                <a:gd name="T38" fmla="*/ 95 w 146"/>
                <a:gd name="T39" fmla="*/ 89 h 152"/>
                <a:gd name="T40" fmla="*/ 60 w 146"/>
                <a:gd name="T41" fmla="*/ 85 h 152"/>
                <a:gd name="T42" fmla="*/ 57 w 146"/>
                <a:gd name="T43" fmla="*/ 76 h 152"/>
                <a:gd name="T44" fmla="*/ 65 w 146"/>
                <a:gd name="T45" fmla="*/ 76 h 152"/>
                <a:gd name="T46" fmla="*/ 81 w 146"/>
                <a:gd name="T47" fmla="*/ 80 h 152"/>
                <a:gd name="T48" fmla="*/ 60 w 146"/>
                <a:gd name="T49" fmla="*/ 68 h 152"/>
                <a:gd name="T50" fmla="*/ 61 w 146"/>
                <a:gd name="T51" fmla="*/ 67 h 152"/>
                <a:gd name="T52" fmla="*/ 83 w 146"/>
                <a:gd name="T53" fmla="*/ 68 h 152"/>
                <a:gd name="T54" fmla="*/ 71 w 146"/>
                <a:gd name="T55" fmla="*/ 73 h 152"/>
                <a:gd name="T56" fmla="*/ 84 w 146"/>
                <a:gd name="T57" fmla="*/ 66 h 152"/>
                <a:gd name="T58" fmla="*/ 52 w 146"/>
                <a:gd name="T59" fmla="*/ 47 h 152"/>
                <a:gd name="T60" fmla="*/ 56 w 146"/>
                <a:gd name="T61" fmla="*/ 44 h 152"/>
                <a:gd name="T62" fmla="*/ 92 w 146"/>
                <a:gd name="T63" fmla="*/ 47 h 152"/>
                <a:gd name="T64" fmla="*/ 99 w 146"/>
                <a:gd name="T65" fmla="*/ 63 h 152"/>
                <a:gd name="T66" fmla="*/ 117 w 146"/>
                <a:gd name="T67" fmla="*/ 48 h 152"/>
                <a:gd name="T68" fmla="*/ 123 w 146"/>
                <a:gd name="T69" fmla="*/ 58 h 152"/>
                <a:gd name="T70" fmla="*/ 117 w 146"/>
                <a:gd name="T71" fmla="*/ 66 h 152"/>
                <a:gd name="T72" fmla="*/ 134 w 146"/>
                <a:gd name="T73" fmla="*/ 46 h 152"/>
                <a:gd name="T74" fmla="*/ 36 w 146"/>
                <a:gd name="T75" fmla="*/ 59 h 152"/>
                <a:gd name="T76" fmla="*/ 23 w 146"/>
                <a:gd name="T77" fmla="*/ 56 h 152"/>
                <a:gd name="T78" fmla="*/ 27 w 146"/>
                <a:gd name="T79" fmla="*/ 46 h 152"/>
                <a:gd name="T80" fmla="*/ 38 w 146"/>
                <a:gd name="T81" fmla="*/ 47 h 152"/>
                <a:gd name="T82" fmla="*/ 72 w 146"/>
                <a:gd name="T83" fmla="*/ 7 h 152"/>
                <a:gd name="T84" fmla="*/ 65 w 146"/>
                <a:gd name="T85" fmla="*/ 30 h 152"/>
                <a:gd name="T86" fmla="*/ 72 w 146"/>
                <a:gd name="T87" fmla="*/ 16 h 152"/>
                <a:gd name="T88" fmla="*/ 75 w 146"/>
                <a:gd name="T89" fmla="*/ 28 h 152"/>
                <a:gd name="T90" fmla="*/ 93 w 146"/>
                <a:gd name="T91" fmla="*/ 40 h 152"/>
                <a:gd name="T92" fmla="*/ 104 w 146"/>
                <a:gd name="T93" fmla="*/ 27 h 152"/>
                <a:gd name="T94" fmla="*/ 116 w 146"/>
                <a:gd name="T95" fmla="*/ 24 h 152"/>
                <a:gd name="T96" fmla="*/ 138 w 146"/>
                <a:gd name="T97" fmla="*/ 47 h 152"/>
                <a:gd name="T98" fmla="*/ 145 w 146"/>
                <a:gd name="T99" fmla="*/ 79 h 152"/>
                <a:gd name="T100" fmla="*/ 141 w 146"/>
                <a:gd name="T101" fmla="*/ 112 h 152"/>
                <a:gd name="T102" fmla="*/ 115 w 146"/>
                <a:gd name="T103" fmla="*/ 135 h 152"/>
                <a:gd name="T104" fmla="*/ 75 w 146"/>
                <a:gd name="T105" fmla="*/ 148 h 152"/>
                <a:gd name="T106" fmla="*/ 43 w 146"/>
                <a:gd name="T107" fmla="*/ 135 h 152"/>
                <a:gd name="T108" fmla="*/ 36 w 146"/>
                <a:gd name="T109" fmla="*/ 125 h 152"/>
                <a:gd name="T110" fmla="*/ 22 w 146"/>
                <a:gd name="T111" fmla="*/ 79 h 152"/>
                <a:gd name="T112" fmla="*/ 4 w 146"/>
                <a:gd name="T113" fmla="*/ 71 h 152"/>
                <a:gd name="T114" fmla="*/ 11 w 146"/>
                <a:gd name="T115" fmla="*/ 36 h 152"/>
                <a:gd name="T116" fmla="*/ 38 w 146"/>
                <a:gd name="T117" fmla="*/ 14 h 152"/>
                <a:gd name="T118" fmla="*/ 71 w 146"/>
                <a:gd name="T119" fmla="*/ 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6" h="152">
                  <a:moveTo>
                    <a:pt x="75" y="107"/>
                  </a:moveTo>
                  <a:lnTo>
                    <a:pt x="73" y="117"/>
                  </a:lnTo>
                  <a:lnTo>
                    <a:pt x="81" y="123"/>
                  </a:lnTo>
                  <a:lnTo>
                    <a:pt x="81" y="123"/>
                  </a:lnTo>
                  <a:lnTo>
                    <a:pt x="81" y="124"/>
                  </a:lnTo>
                  <a:lnTo>
                    <a:pt x="80" y="125"/>
                  </a:lnTo>
                  <a:lnTo>
                    <a:pt x="79" y="124"/>
                  </a:lnTo>
                  <a:lnTo>
                    <a:pt x="73" y="120"/>
                  </a:lnTo>
                  <a:lnTo>
                    <a:pt x="73" y="125"/>
                  </a:lnTo>
                  <a:lnTo>
                    <a:pt x="79" y="128"/>
                  </a:lnTo>
                  <a:lnTo>
                    <a:pt x="79" y="129"/>
                  </a:lnTo>
                  <a:lnTo>
                    <a:pt x="79" y="131"/>
                  </a:lnTo>
                  <a:lnTo>
                    <a:pt x="77" y="131"/>
                  </a:lnTo>
                  <a:lnTo>
                    <a:pt x="76" y="131"/>
                  </a:lnTo>
                  <a:lnTo>
                    <a:pt x="73" y="129"/>
                  </a:lnTo>
                  <a:lnTo>
                    <a:pt x="73" y="136"/>
                  </a:lnTo>
                  <a:lnTo>
                    <a:pt x="73" y="137"/>
                  </a:lnTo>
                  <a:lnTo>
                    <a:pt x="72" y="139"/>
                  </a:lnTo>
                  <a:lnTo>
                    <a:pt x="72" y="139"/>
                  </a:lnTo>
                  <a:lnTo>
                    <a:pt x="72" y="137"/>
                  </a:lnTo>
                  <a:lnTo>
                    <a:pt x="71" y="136"/>
                  </a:lnTo>
                  <a:lnTo>
                    <a:pt x="71" y="129"/>
                  </a:lnTo>
                  <a:lnTo>
                    <a:pt x="68" y="131"/>
                  </a:lnTo>
                  <a:lnTo>
                    <a:pt x="67" y="131"/>
                  </a:lnTo>
                  <a:lnTo>
                    <a:pt x="67" y="131"/>
                  </a:lnTo>
                  <a:lnTo>
                    <a:pt x="65" y="129"/>
                  </a:lnTo>
                  <a:lnTo>
                    <a:pt x="67" y="128"/>
                  </a:lnTo>
                  <a:lnTo>
                    <a:pt x="71" y="125"/>
                  </a:lnTo>
                  <a:lnTo>
                    <a:pt x="71" y="120"/>
                  </a:lnTo>
                  <a:lnTo>
                    <a:pt x="65" y="124"/>
                  </a:lnTo>
                  <a:lnTo>
                    <a:pt x="64" y="125"/>
                  </a:lnTo>
                  <a:lnTo>
                    <a:pt x="63" y="124"/>
                  </a:lnTo>
                  <a:lnTo>
                    <a:pt x="63" y="123"/>
                  </a:lnTo>
                  <a:lnTo>
                    <a:pt x="63" y="123"/>
                  </a:lnTo>
                  <a:lnTo>
                    <a:pt x="71" y="116"/>
                  </a:lnTo>
                  <a:lnTo>
                    <a:pt x="71" y="107"/>
                  </a:lnTo>
                  <a:lnTo>
                    <a:pt x="53" y="113"/>
                  </a:lnTo>
                  <a:lnTo>
                    <a:pt x="53" y="115"/>
                  </a:lnTo>
                  <a:lnTo>
                    <a:pt x="52" y="116"/>
                  </a:lnTo>
                  <a:lnTo>
                    <a:pt x="50" y="116"/>
                  </a:lnTo>
                  <a:lnTo>
                    <a:pt x="48" y="116"/>
                  </a:lnTo>
                  <a:lnTo>
                    <a:pt x="47" y="119"/>
                  </a:lnTo>
                  <a:lnTo>
                    <a:pt x="72" y="147"/>
                  </a:lnTo>
                  <a:lnTo>
                    <a:pt x="72" y="147"/>
                  </a:lnTo>
                  <a:lnTo>
                    <a:pt x="73" y="147"/>
                  </a:lnTo>
                  <a:lnTo>
                    <a:pt x="97" y="119"/>
                  </a:lnTo>
                  <a:lnTo>
                    <a:pt x="96" y="115"/>
                  </a:lnTo>
                  <a:lnTo>
                    <a:pt x="93" y="115"/>
                  </a:lnTo>
                  <a:lnTo>
                    <a:pt x="91" y="113"/>
                  </a:lnTo>
                  <a:lnTo>
                    <a:pt x="91" y="112"/>
                  </a:lnTo>
                  <a:lnTo>
                    <a:pt x="75" y="107"/>
                  </a:lnTo>
                  <a:close/>
                  <a:moveTo>
                    <a:pt x="81" y="89"/>
                  </a:moveTo>
                  <a:lnTo>
                    <a:pt x="77" y="92"/>
                  </a:lnTo>
                  <a:lnTo>
                    <a:pt x="73" y="93"/>
                  </a:lnTo>
                  <a:lnTo>
                    <a:pt x="68" y="93"/>
                  </a:lnTo>
                  <a:lnTo>
                    <a:pt x="64" y="91"/>
                  </a:lnTo>
                  <a:lnTo>
                    <a:pt x="64" y="91"/>
                  </a:lnTo>
                  <a:lnTo>
                    <a:pt x="52" y="109"/>
                  </a:lnTo>
                  <a:lnTo>
                    <a:pt x="53" y="109"/>
                  </a:lnTo>
                  <a:lnTo>
                    <a:pt x="53" y="109"/>
                  </a:lnTo>
                  <a:lnTo>
                    <a:pt x="72" y="104"/>
                  </a:lnTo>
                  <a:lnTo>
                    <a:pt x="91" y="108"/>
                  </a:lnTo>
                  <a:lnTo>
                    <a:pt x="92" y="108"/>
                  </a:lnTo>
                  <a:lnTo>
                    <a:pt x="81" y="91"/>
                  </a:lnTo>
                  <a:lnTo>
                    <a:pt x="81" y="89"/>
                  </a:lnTo>
                  <a:close/>
                  <a:moveTo>
                    <a:pt x="36" y="79"/>
                  </a:moveTo>
                  <a:lnTo>
                    <a:pt x="36" y="79"/>
                  </a:lnTo>
                  <a:lnTo>
                    <a:pt x="48" y="89"/>
                  </a:lnTo>
                  <a:lnTo>
                    <a:pt x="50" y="108"/>
                  </a:lnTo>
                  <a:lnTo>
                    <a:pt x="50" y="108"/>
                  </a:lnTo>
                  <a:lnTo>
                    <a:pt x="61" y="89"/>
                  </a:lnTo>
                  <a:lnTo>
                    <a:pt x="61" y="89"/>
                  </a:lnTo>
                  <a:lnTo>
                    <a:pt x="59" y="87"/>
                  </a:lnTo>
                  <a:lnTo>
                    <a:pt x="56" y="83"/>
                  </a:lnTo>
                  <a:lnTo>
                    <a:pt x="55" y="79"/>
                  </a:lnTo>
                  <a:lnTo>
                    <a:pt x="55" y="79"/>
                  </a:lnTo>
                  <a:lnTo>
                    <a:pt x="55" y="79"/>
                  </a:lnTo>
                  <a:lnTo>
                    <a:pt x="36" y="79"/>
                  </a:lnTo>
                  <a:close/>
                  <a:moveTo>
                    <a:pt x="117" y="79"/>
                  </a:moveTo>
                  <a:lnTo>
                    <a:pt x="116" y="80"/>
                  </a:lnTo>
                  <a:lnTo>
                    <a:pt x="116" y="81"/>
                  </a:lnTo>
                  <a:lnTo>
                    <a:pt x="113" y="81"/>
                  </a:lnTo>
                  <a:lnTo>
                    <a:pt x="111" y="81"/>
                  </a:lnTo>
                  <a:lnTo>
                    <a:pt x="99" y="91"/>
                  </a:lnTo>
                  <a:lnTo>
                    <a:pt x="108" y="95"/>
                  </a:lnTo>
                  <a:lnTo>
                    <a:pt x="116" y="92"/>
                  </a:lnTo>
                  <a:lnTo>
                    <a:pt x="117" y="92"/>
                  </a:lnTo>
                  <a:lnTo>
                    <a:pt x="117" y="92"/>
                  </a:lnTo>
                  <a:lnTo>
                    <a:pt x="117" y="93"/>
                  </a:lnTo>
                  <a:lnTo>
                    <a:pt x="117" y="95"/>
                  </a:lnTo>
                  <a:lnTo>
                    <a:pt x="111" y="97"/>
                  </a:lnTo>
                  <a:lnTo>
                    <a:pt x="115" y="99"/>
                  </a:lnTo>
                  <a:lnTo>
                    <a:pt x="120" y="97"/>
                  </a:lnTo>
                  <a:lnTo>
                    <a:pt x="121" y="97"/>
                  </a:lnTo>
                  <a:lnTo>
                    <a:pt x="121" y="97"/>
                  </a:lnTo>
                  <a:lnTo>
                    <a:pt x="121" y="99"/>
                  </a:lnTo>
                  <a:lnTo>
                    <a:pt x="121" y="100"/>
                  </a:lnTo>
                  <a:lnTo>
                    <a:pt x="119" y="101"/>
                  </a:lnTo>
                  <a:lnTo>
                    <a:pt x="125" y="104"/>
                  </a:lnTo>
                  <a:lnTo>
                    <a:pt x="125" y="105"/>
                  </a:lnTo>
                  <a:lnTo>
                    <a:pt x="125" y="107"/>
                  </a:lnTo>
                  <a:lnTo>
                    <a:pt x="124" y="107"/>
                  </a:lnTo>
                  <a:lnTo>
                    <a:pt x="124" y="107"/>
                  </a:lnTo>
                  <a:lnTo>
                    <a:pt x="117" y="104"/>
                  </a:lnTo>
                  <a:lnTo>
                    <a:pt x="117" y="107"/>
                  </a:lnTo>
                  <a:lnTo>
                    <a:pt x="117" y="108"/>
                  </a:lnTo>
                  <a:lnTo>
                    <a:pt x="116" y="108"/>
                  </a:lnTo>
                  <a:lnTo>
                    <a:pt x="116" y="108"/>
                  </a:lnTo>
                  <a:lnTo>
                    <a:pt x="115" y="108"/>
                  </a:lnTo>
                  <a:lnTo>
                    <a:pt x="115" y="107"/>
                  </a:lnTo>
                  <a:lnTo>
                    <a:pt x="113" y="101"/>
                  </a:lnTo>
                  <a:lnTo>
                    <a:pt x="109" y="99"/>
                  </a:lnTo>
                  <a:lnTo>
                    <a:pt x="111" y="107"/>
                  </a:lnTo>
                  <a:lnTo>
                    <a:pt x="109" y="108"/>
                  </a:lnTo>
                  <a:lnTo>
                    <a:pt x="109" y="108"/>
                  </a:lnTo>
                  <a:lnTo>
                    <a:pt x="109" y="108"/>
                  </a:lnTo>
                  <a:lnTo>
                    <a:pt x="108" y="108"/>
                  </a:lnTo>
                  <a:lnTo>
                    <a:pt x="107" y="107"/>
                  </a:lnTo>
                  <a:lnTo>
                    <a:pt x="107" y="97"/>
                  </a:lnTo>
                  <a:lnTo>
                    <a:pt x="97" y="93"/>
                  </a:lnTo>
                  <a:lnTo>
                    <a:pt x="97" y="107"/>
                  </a:lnTo>
                  <a:lnTo>
                    <a:pt x="99" y="108"/>
                  </a:lnTo>
                  <a:lnTo>
                    <a:pt x="99" y="109"/>
                  </a:lnTo>
                  <a:lnTo>
                    <a:pt x="99" y="112"/>
                  </a:lnTo>
                  <a:lnTo>
                    <a:pt x="99" y="113"/>
                  </a:lnTo>
                  <a:lnTo>
                    <a:pt x="100" y="117"/>
                  </a:lnTo>
                  <a:lnTo>
                    <a:pt x="137" y="109"/>
                  </a:lnTo>
                  <a:lnTo>
                    <a:pt x="137" y="109"/>
                  </a:lnTo>
                  <a:lnTo>
                    <a:pt x="121" y="79"/>
                  </a:lnTo>
                  <a:lnTo>
                    <a:pt x="117" y="79"/>
                  </a:lnTo>
                  <a:close/>
                  <a:moveTo>
                    <a:pt x="24" y="79"/>
                  </a:moveTo>
                  <a:lnTo>
                    <a:pt x="10" y="111"/>
                  </a:lnTo>
                  <a:lnTo>
                    <a:pt x="10" y="111"/>
                  </a:lnTo>
                  <a:lnTo>
                    <a:pt x="44" y="116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4" y="112"/>
                  </a:lnTo>
                  <a:lnTo>
                    <a:pt x="46" y="111"/>
                  </a:lnTo>
                  <a:lnTo>
                    <a:pt x="47" y="108"/>
                  </a:lnTo>
                  <a:lnTo>
                    <a:pt x="46" y="92"/>
                  </a:lnTo>
                  <a:lnTo>
                    <a:pt x="38" y="97"/>
                  </a:lnTo>
                  <a:lnTo>
                    <a:pt x="36" y="107"/>
                  </a:lnTo>
                  <a:lnTo>
                    <a:pt x="36" y="108"/>
                  </a:lnTo>
                  <a:lnTo>
                    <a:pt x="35" y="108"/>
                  </a:lnTo>
                  <a:lnTo>
                    <a:pt x="35" y="108"/>
                  </a:lnTo>
                  <a:lnTo>
                    <a:pt x="34" y="108"/>
                  </a:lnTo>
                  <a:lnTo>
                    <a:pt x="34" y="107"/>
                  </a:lnTo>
                  <a:lnTo>
                    <a:pt x="34" y="100"/>
                  </a:lnTo>
                  <a:lnTo>
                    <a:pt x="30" y="103"/>
                  </a:lnTo>
                  <a:lnTo>
                    <a:pt x="30" y="108"/>
                  </a:lnTo>
                  <a:lnTo>
                    <a:pt x="30" y="109"/>
                  </a:lnTo>
                  <a:lnTo>
                    <a:pt x="28" y="109"/>
                  </a:lnTo>
                  <a:lnTo>
                    <a:pt x="28" y="109"/>
                  </a:lnTo>
                  <a:lnTo>
                    <a:pt x="27" y="109"/>
                  </a:lnTo>
                  <a:lnTo>
                    <a:pt x="27" y="108"/>
                  </a:lnTo>
                  <a:lnTo>
                    <a:pt x="27" y="105"/>
                  </a:lnTo>
                  <a:lnTo>
                    <a:pt x="20" y="109"/>
                  </a:lnTo>
                  <a:lnTo>
                    <a:pt x="20" y="109"/>
                  </a:lnTo>
                  <a:lnTo>
                    <a:pt x="19" y="108"/>
                  </a:lnTo>
                  <a:lnTo>
                    <a:pt x="19" y="108"/>
                  </a:lnTo>
                  <a:lnTo>
                    <a:pt x="19" y="107"/>
                  </a:lnTo>
                  <a:lnTo>
                    <a:pt x="26" y="103"/>
                  </a:lnTo>
                  <a:lnTo>
                    <a:pt x="23" y="101"/>
                  </a:lnTo>
                  <a:lnTo>
                    <a:pt x="22" y="100"/>
                  </a:lnTo>
                  <a:lnTo>
                    <a:pt x="22" y="99"/>
                  </a:lnTo>
                  <a:lnTo>
                    <a:pt x="22" y="99"/>
                  </a:lnTo>
                  <a:lnTo>
                    <a:pt x="23" y="99"/>
                  </a:lnTo>
                  <a:lnTo>
                    <a:pt x="28" y="100"/>
                  </a:lnTo>
                  <a:lnTo>
                    <a:pt x="32" y="97"/>
                  </a:lnTo>
                  <a:lnTo>
                    <a:pt x="26" y="95"/>
                  </a:lnTo>
                  <a:lnTo>
                    <a:pt x="24" y="95"/>
                  </a:lnTo>
                  <a:lnTo>
                    <a:pt x="24" y="93"/>
                  </a:lnTo>
                  <a:lnTo>
                    <a:pt x="26" y="92"/>
                  </a:lnTo>
                  <a:lnTo>
                    <a:pt x="27" y="92"/>
                  </a:lnTo>
                  <a:lnTo>
                    <a:pt x="36" y="96"/>
                  </a:lnTo>
                  <a:lnTo>
                    <a:pt x="44" y="89"/>
                  </a:lnTo>
                  <a:lnTo>
                    <a:pt x="34" y="81"/>
                  </a:lnTo>
                  <a:lnTo>
                    <a:pt x="32" y="81"/>
                  </a:lnTo>
                  <a:lnTo>
                    <a:pt x="30" y="81"/>
                  </a:lnTo>
                  <a:lnTo>
                    <a:pt x="28" y="80"/>
                  </a:lnTo>
                  <a:lnTo>
                    <a:pt x="27" y="79"/>
                  </a:lnTo>
                  <a:lnTo>
                    <a:pt x="24" y="79"/>
                  </a:lnTo>
                  <a:close/>
                  <a:moveTo>
                    <a:pt x="71" y="79"/>
                  </a:moveTo>
                  <a:lnTo>
                    <a:pt x="71" y="79"/>
                  </a:lnTo>
                  <a:lnTo>
                    <a:pt x="71" y="80"/>
                  </a:lnTo>
                  <a:lnTo>
                    <a:pt x="69" y="83"/>
                  </a:lnTo>
                  <a:lnTo>
                    <a:pt x="69" y="85"/>
                  </a:lnTo>
                  <a:lnTo>
                    <a:pt x="69" y="87"/>
                  </a:lnTo>
                  <a:lnTo>
                    <a:pt x="69" y="89"/>
                  </a:lnTo>
                  <a:lnTo>
                    <a:pt x="69" y="91"/>
                  </a:lnTo>
                  <a:lnTo>
                    <a:pt x="71" y="92"/>
                  </a:lnTo>
                  <a:lnTo>
                    <a:pt x="72" y="92"/>
                  </a:lnTo>
                  <a:lnTo>
                    <a:pt x="72" y="92"/>
                  </a:lnTo>
                  <a:lnTo>
                    <a:pt x="73" y="91"/>
                  </a:lnTo>
                  <a:lnTo>
                    <a:pt x="73" y="89"/>
                  </a:lnTo>
                  <a:lnTo>
                    <a:pt x="73" y="87"/>
                  </a:lnTo>
                  <a:lnTo>
                    <a:pt x="72" y="83"/>
                  </a:lnTo>
                  <a:lnTo>
                    <a:pt x="71" y="79"/>
                  </a:lnTo>
                  <a:close/>
                  <a:moveTo>
                    <a:pt x="72" y="79"/>
                  </a:moveTo>
                  <a:lnTo>
                    <a:pt x="72" y="79"/>
                  </a:lnTo>
                  <a:lnTo>
                    <a:pt x="73" y="80"/>
                  </a:lnTo>
                  <a:lnTo>
                    <a:pt x="75" y="83"/>
                  </a:lnTo>
                  <a:lnTo>
                    <a:pt x="76" y="85"/>
                  </a:lnTo>
                  <a:lnTo>
                    <a:pt x="79" y="87"/>
                  </a:lnTo>
                  <a:lnTo>
                    <a:pt x="80" y="88"/>
                  </a:lnTo>
                  <a:lnTo>
                    <a:pt x="83" y="88"/>
                  </a:lnTo>
                  <a:lnTo>
                    <a:pt x="83" y="87"/>
                  </a:lnTo>
                  <a:lnTo>
                    <a:pt x="83" y="87"/>
                  </a:lnTo>
                  <a:lnTo>
                    <a:pt x="83" y="85"/>
                  </a:lnTo>
                  <a:lnTo>
                    <a:pt x="81" y="84"/>
                  </a:lnTo>
                  <a:lnTo>
                    <a:pt x="80" y="83"/>
                  </a:lnTo>
                  <a:lnTo>
                    <a:pt x="76" y="80"/>
                  </a:lnTo>
                  <a:lnTo>
                    <a:pt x="72" y="79"/>
                  </a:lnTo>
                  <a:close/>
                  <a:moveTo>
                    <a:pt x="88" y="79"/>
                  </a:moveTo>
                  <a:lnTo>
                    <a:pt x="87" y="81"/>
                  </a:lnTo>
                  <a:lnTo>
                    <a:pt x="85" y="85"/>
                  </a:lnTo>
                  <a:lnTo>
                    <a:pt x="84" y="88"/>
                  </a:lnTo>
                  <a:lnTo>
                    <a:pt x="84" y="88"/>
                  </a:lnTo>
                  <a:lnTo>
                    <a:pt x="93" y="105"/>
                  </a:lnTo>
                  <a:lnTo>
                    <a:pt x="95" y="89"/>
                  </a:lnTo>
                  <a:lnTo>
                    <a:pt x="109" y="79"/>
                  </a:lnTo>
                  <a:lnTo>
                    <a:pt x="108" y="79"/>
                  </a:lnTo>
                  <a:lnTo>
                    <a:pt x="89" y="79"/>
                  </a:lnTo>
                  <a:lnTo>
                    <a:pt x="88" y="79"/>
                  </a:lnTo>
                  <a:close/>
                  <a:moveTo>
                    <a:pt x="71" y="77"/>
                  </a:moveTo>
                  <a:lnTo>
                    <a:pt x="71" y="79"/>
                  </a:lnTo>
                  <a:lnTo>
                    <a:pt x="68" y="79"/>
                  </a:lnTo>
                  <a:lnTo>
                    <a:pt x="65" y="80"/>
                  </a:lnTo>
                  <a:lnTo>
                    <a:pt x="64" y="81"/>
                  </a:lnTo>
                  <a:lnTo>
                    <a:pt x="61" y="84"/>
                  </a:lnTo>
                  <a:lnTo>
                    <a:pt x="60" y="85"/>
                  </a:lnTo>
                  <a:lnTo>
                    <a:pt x="61" y="88"/>
                  </a:lnTo>
                  <a:lnTo>
                    <a:pt x="61" y="88"/>
                  </a:lnTo>
                  <a:lnTo>
                    <a:pt x="61" y="88"/>
                  </a:lnTo>
                  <a:lnTo>
                    <a:pt x="63" y="88"/>
                  </a:lnTo>
                  <a:lnTo>
                    <a:pt x="64" y="87"/>
                  </a:lnTo>
                  <a:lnTo>
                    <a:pt x="67" y="85"/>
                  </a:lnTo>
                  <a:lnTo>
                    <a:pt x="68" y="83"/>
                  </a:lnTo>
                  <a:lnTo>
                    <a:pt x="71" y="77"/>
                  </a:lnTo>
                  <a:close/>
                  <a:moveTo>
                    <a:pt x="59" y="76"/>
                  </a:moveTo>
                  <a:lnTo>
                    <a:pt x="57" y="76"/>
                  </a:lnTo>
                  <a:lnTo>
                    <a:pt x="57" y="76"/>
                  </a:lnTo>
                  <a:lnTo>
                    <a:pt x="56" y="77"/>
                  </a:lnTo>
                  <a:lnTo>
                    <a:pt x="56" y="77"/>
                  </a:lnTo>
                  <a:lnTo>
                    <a:pt x="56" y="77"/>
                  </a:lnTo>
                  <a:lnTo>
                    <a:pt x="57" y="79"/>
                  </a:lnTo>
                  <a:lnTo>
                    <a:pt x="60" y="80"/>
                  </a:lnTo>
                  <a:lnTo>
                    <a:pt x="63" y="80"/>
                  </a:lnTo>
                  <a:lnTo>
                    <a:pt x="65" y="79"/>
                  </a:lnTo>
                  <a:lnTo>
                    <a:pt x="68" y="79"/>
                  </a:lnTo>
                  <a:lnTo>
                    <a:pt x="69" y="77"/>
                  </a:lnTo>
                  <a:lnTo>
                    <a:pt x="71" y="77"/>
                  </a:lnTo>
                  <a:lnTo>
                    <a:pt x="65" y="76"/>
                  </a:lnTo>
                  <a:lnTo>
                    <a:pt x="61" y="76"/>
                  </a:lnTo>
                  <a:lnTo>
                    <a:pt x="59" y="76"/>
                  </a:lnTo>
                  <a:close/>
                  <a:moveTo>
                    <a:pt x="84" y="76"/>
                  </a:moveTo>
                  <a:lnTo>
                    <a:pt x="81" y="76"/>
                  </a:lnTo>
                  <a:lnTo>
                    <a:pt x="77" y="76"/>
                  </a:lnTo>
                  <a:lnTo>
                    <a:pt x="73" y="77"/>
                  </a:lnTo>
                  <a:lnTo>
                    <a:pt x="73" y="77"/>
                  </a:lnTo>
                  <a:lnTo>
                    <a:pt x="75" y="79"/>
                  </a:lnTo>
                  <a:lnTo>
                    <a:pt x="77" y="79"/>
                  </a:lnTo>
                  <a:lnTo>
                    <a:pt x="80" y="79"/>
                  </a:lnTo>
                  <a:lnTo>
                    <a:pt x="81" y="80"/>
                  </a:lnTo>
                  <a:lnTo>
                    <a:pt x="84" y="80"/>
                  </a:lnTo>
                  <a:lnTo>
                    <a:pt x="85" y="79"/>
                  </a:lnTo>
                  <a:lnTo>
                    <a:pt x="87" y="77"/>
                  </a:lnTo>
                  <a:lnTo>
                    <a:pt x="87" y="77"/>
                  </a:lnTo>
                  <a:lnTo>
                    <a:pt x="87" y="76"/>
                  </a:lnTo>
                  <a:lnTo>
                    <a:pt x="85" y="76"/>
                  </a:lnTo>
                  <a:lnTo>
                    <a:pt x="84" y="76"/>
                  </a:lnTo>
                  <a:close/>
                  <a:moveTo>
                    <a:pt x="61" y="67"/>
                  </a:moveTo>
                  <a:lnTo>
                    <a:pt x="60" y="67"/>
                  </a:lnTo>
                  <a:lnTo>
                    <a:pt x="60" y="67"/>
                  </a:lnTo>
                  <a:lnTo>
                    <a:pt x="60" y="68"/>
                  </a:lnTo>
                  <a:lnTo>
                    <a:pt x="61" y="71"/>
                  </a:lnTo>
                  <a:lnTo>
                    <a:pt x="63" y="72"/>
                  </a:lnTo>
                  <a:lnTo>
                    <a:pt x="65" y="73"/>
                  </a:lnTo>
                  <a:lnTo>
                    <a:pt x="68" y="75"/>
                  </a:lnTo>
                  <a:lnTo>
                    <a:pt x="69" y="76"/>
                  </a:lnTo>
                  <a:lnTo>
                    <a:pt x="71" y="76"/>
                  </a:lnTo>
                  <a:lnTo>
                    <a:pt x="68" y="72"/>
                  </a:lnTo>
                  <a:lnTo>
                    <a:pt x="65" y="70"/>
                  </a:lnTo>
                  <a:lnTo>
                    <a:pt x="64" y="68"/>
                  </a:lnTo>
                  <a:lnTo>
                    <a:pt x="63" y="67"/>
                  </a:lnTo>
                  <a:lnTo>
                    <a:pt x="61" y="67"/>
                  </a:lnTo>
                  <a:close/>
                  <a:moveTo>
                    <a:pt x="81" y="66"/>
                  </a:moveTo>
                  <a:lnTo>
                    <a:pt x="79" y="67"/>
                  </a:lnTo>
                  <a:lnTo>
                    <a:pt x="77" y="70"/>
                  </a:lnTo>
                  <a:lnTo>
                    <a:pt x="76" y="71"/>
                  </a:lnTo>
                  <a:lnTo>
                    <a:pt x="75" y="73"/>
                  </a:lnTo>
                  <a:lnTo>
                    <a:pt x="73" y="75"/>
                  </a:lnTo>
                  <a:lnTo>
                    <a:pt x="73" y="76"/>
                  </a:lnTo>
                  <a:lnTo>
                    <a:pt x="77" y="73"/>
                  </a:lnTo>
                  <a:lnTo>
                    <a:pt x="80" y="72"/>
                  </a:lnTo>
                  <a:lnTo>
                    <a:pt x="81" y="70"/>
                  </a:lnTo>
                  <a:lnTo>
                    <a:pt x="83" y="68"/>
                  </a:lnTo>
                  <a:lnTo>
                    <a:pt x="83" y="68"/>
                  </a:lnTo>
                  <a:lnTo>
                    <a:pt x="83" y="67"/>
                  </a:lnTo>
                  <a:lnTo>
                    <a:pt x="83" y="67"/>
                  </a:lnTo>
                  <a:lnTo>
                    <a:pt x="81" y="66"/>
                  </a:lnTo>
                  <a:close/>
                  <a:moveTo>
                    <a:pt x="71" y="62"/>
                  </a:moveTo>
                  <a:lnTo>
                    <a:pt x="69" y="63"/>
                  </a:lnTo>
                  <a:lnTo>
                    <a:pt x="69" y="64"/>
                  </a:lnTo>
                  <a:lnTo>
                    <a:pt x="69" y="67"/>
                  </a:lnTo>
                  <a:lnTo>
                    <a:pt x="69" y="70"/>
                  </a:lnTo>
                  <a:lnTo>
                    <a:pt x="69" y="71"/>
                  </a:lnTo>
                  <a:lnTo>
                    <a:pt x="71" y="73"/>
                  </a:lnTo>
                  <a:lnTo>
                    <a:pt x="71" y="75"/>
                  </a:lnTo>
                  <a:lnTo>
                    <a:pt x="71" y="76"/>
                  </a:lnTo>
                  <a:lnTo>
                    <a:pt x="72" y="71"/>
                  </a:lnTo>
                  <a:lnTo>
                    <a:pt x="73" y="67"/>
                  </a:lnTo>
                  <a:lnTo>
                    <a:pt x="73" y="64"/>
                  </a:lnTo>
                  <a:lnTo>
                    <a:pt x="73" y="63"/>
                  </a:lnTo>
                  <a:lnTo>
                    <a:pt x="72" y="63"/>
                  </a:lnTo>
                  <a:lnTo>
                    <a:pt x="72" y="62"/>
                  </a:lnTo>
                  <a:lnTo>
                    <a:pt x="71" y="62"/>
                  </a:lnTo>
                  <a:close/>
                  <a:moveTo>
                    <a:pt x="95" y="48"/>
                  </a:moveTo>
                  <a:lnTo>
                    <a:pt x="84" y="66"/>
                  </a:lnTo>
                  <a:lnTo>
                    <a:pt x="84" y="66"/>
                  </a:lnTo>
                  <a:lnTo>
                    <a:pt x="87" y="70"/>
                  </a:lnTo>
                  <a:lnTo>
                    <a:pt x="88" y="75"/>
                  </a:lnTo>
                  <a:lnTo>
                    <a:pt x="88" y="76"/>
                  </a:lnTo>
                  <a:lnTo>
                    <a:pt x="89" y="75"/>
                  </a:lnTo>
                  <a:lnTo>
                    <a:pt x="89" y="75"/>
                  </a:lnTo>
                  <a:lnTo>
                    <a:pt x="108" y="76"/>
                  </a:lnTo>
                  <a:lnTo>
                    <a:pt x="96" y="67"/>
                  </a:lnTo>
                  <a:lnTo>
                    <a:pt x="95" y="48"/>
                  </a:lnTo>
                  <a:close/>
                  <a:moveTo>
                    <a:pt x="52" y="47"/>
                  </a:moveTo>
                  <a:lnTo>
                    <a:pt x="52" y="47"/>
                  </a:lnTo>
                  <a:lnTo>
                    <a:pt x="50" y="64"/>
                  </a:lnTo>
                  <a:lnTo>
                    <a:pt x="36" y="75"/>
                  </a:lnTo>
                  <a:lnTo>
                    <a:pt x="36" y="76"/>
                  </a:lnTo>
                  <a:lnTo>
                    <a:pt x="55" y="76"/>
                  </a:lnTo>
                  <a:lnTo>
                    <a:pt x="55" y="76"/>
                  </a:lnTo>
                  <a:lnTo>
                    <a:pt x="56" y="71"/>
                  </a:lnTo>
                  <a:lnTo>
                    <a:pt x="59" y="67"/>
                  </a:lnTo>
                  <a:lnTo>
                    <a:pt x="61" y="64"/>
                  </a:lnTo>
                  <a:lnTo>
                    <a:pt x="61" y="63"/>
                  </a:lnTo>
                  <a:lnTo>
                    <a:pt x="52" y="47"/>
                  </a:lnTo>
                  <a:close/>
                  <a:moveTo>
                    <a:pt x="56" y="44"/>
                  </a:moveTo>
                  <a:lnTo>
                    <a:pt x="55" y="46"/>
                  </a:lnTo>
                  <a:lnTo>
                    <a:pt x="64" y="62"/>
                  </a:lnTo>
                  <a:lnTo>
                    <a:pt x="64" y="62"/>
                  </a:lnTo>
                  <a:lnTo>
                    <a:pt x="67" y="62"/>
                  </a:lnTo>
                  <a:lnTo>
                    <a:pt x="69" y="60"/>
                  </a:lnTo>
                  <a:lnTo>
                    <a:pt x="75" y="60"/>
                  </a:lnTo>
                  <a:lnTo>
                    <a:pt x="79" y="62"/>
                  </a:lnTo>
                  <a:lnTo>
                    <a:pt x="83" y="64"/>
                  </a:lnTo>
                  <a:lnTo>
                    <a:pt x="83" y="64"/>
                  </a:lnTo>
                  <a:lnTo>
                    <a:pt x="93" y="47"/>
                  </a:lnTo>
                  <a:lnTo>
                    <a:pt x="92" y="47"/>
                  </a:lnTo>
                  <a:lnTo>
                    <a:pt x="92" y="46"/>
                  </a:lnTo>
                  <a:lnTo>
                    <a:pt x="73" y="51"/>
                  </a:lnTo>
                  <a:lnTo>
                    <a:pt x="56" y="44"/>
                  </a:lnTo>
                  <a:close/>
                  <a:moveTo>
                    <a:pt x="101" y="38"/>
                  </a:moveTo>
                  <a:lnTo>
                    <a:pt x="100" y="42"/>
                  </a:lnTo>
                  <a:lnTo>
                    <a:pt x="100" y="42"/>
                  </a:lnTo>
                  <a:lnTo>
                    <a:pt x="100" y="44"/>
                  </a:lnTo>
                  <a:lnTo>
                    <a:pt x="100" y="46"/>
                  </a:lnTo>
                  <a:lnTo>
                    <a:pt x="99" y="48"/>
                  </a:lnTo>
                  <a:lnTo>
                    <a:pt x="97" y="48"/>
                  </a:lnTo>
                  <a:lnTo>
                    <a:pt x="99" y="63"/>
                  </a:lnTo>
                  <a:lnTo>
                    <a:pt x="108" y="59"/>
                  </a:lnTo>
                  <a:lnTo>
                    <a:pt x="109" y="50"/>
                  </a:lnTo>
                  <a:lnTo>
                    <a:pt x="109" y="50"/>
                  </a:lnTo>
                  <a:lnTo>
                    <a:pt x="111" y="50"/>
                  </a:lnTo>
                  <a:lnTo>
                    <a:pt x="112" y="50"/>
                  </a:lnTo>
                  <a:lnTo>
                    <a:pt x="112" y="51"/>
                  </a:lnTo>
                  <a:lnTo>
                    <a:pt x="111" y="58"/>
                  </a:lnTo>
                  <a:lnTo>
                    <a:pt x="115" y="55"/>
                  </a:lnTo>
                  <a:lnTo>
                    <a:pt x="116" y="50"/>
                  </a:lnTo>
                  <a:lnTo>
                    <a:pt x="116" y="48"/>
                  </a:lnTo>
                  <a:lnTo>
                    <a:pt x="117" y="48"/>
                  </a:lnTo>
                  <a:lnTo>
                    <a:pt x="119" y="50"/>
                  </a:lnTo>
                  <a:lnTo>
                    <a:pt x="119" y="50"/>
                  </a:lnTo>
                  <a:lnTo>
                    <a:pt x="119" y="54"/>
                  </a:lnTo>
                  <a:lnTo>
                    <a:pt x="125" y="50"/>
                  </a:lnTo>
                  <a:lnTo>
                    <a:pt x="127" y="50"/>
                  </a:lnTo>
                  <a:lnTo>
                    <a:pt x="127" y="50"/>
                  </a:lnTo>
                  <a:lnTo>
                    <a:pt x="127" y="51"/>
                  </a:lnTo>
                  <a:lnTo>
                    <a:pt x="127" y="52"/>
                  </a:lnTo>
                  <a:lnTo>
                    <a:pt x="120" y="56"/>
                  </a:lnTo>
                  <a:lnTo>
                    <a:pt x="123" y="58"/>
                  </a:lnTo>
                  <a:lnTo>
                    <a:pt x="123" y="58"/>
                  </a:lnTo>
                  <a:lnTo>
                    <a:pt x="123" y="59"/>
                  </a:lnTo>
                  <a:lnTo>
                    <a:pt x="123" y="60"/>
                  </a:lnTo>
                  <a:lnTo>
                    <a:pt x="121" y="60"/>
                  </a:lnTo>
                  <a:lnTo>
                    <a:pt x="121" y="60"/>
                  </a:lnTo>
                  <a:lnTo>
                    <a:pt x="116" y="58"/>
                  </a:lnTo>
                  <a:lnTo>
                    <a:pt x="112" y="60"/>
                  </a:lnTo>
                  <a:lnTo>
                    <a:pt x="119" y="63"/>
                  </a:lnTo>
                  <a:lnTo>
                    <a:pt x="119" y="64"/>
                  </a:lnTo>
                  <a:lnTo>
                    <a:pt x="119" y="66"/>
                  </a:lnTo>
                  <a:lnTo>
                    <a:pt x="119" y="66"/>
                  </a:lnTo>
                  <a:lnTo>
                    <a:pt x="117" y="66"/>
                  </a:lnTo>
                  <a:lnTo>
                    <a:pt x="117" y="66"/>
                  </a:lnTo>
                  <a:lnTo>
                    <a:pt x="108" y="62"/>
                  </a:lnTo>
                  <a:lnTo>
                    <a:pt x="100" y="66"/>
                  </a:lnTo>
                  <a:lnTo>
                    <a:pt x="111" y="73"/>
                  </a:lnTo>
                  <a:lnTo>
                    <a:pt x="113" y="73"/>
                  </a:lnTo>
                  <a:lnTo>
                    <a:pt x="115" y="73"/>
                  </a:lnTo>
                  <a:lnTo>
                    <a:pt x="116" y="75"/>
                  </a:lnTo>
                  <a:lnTo>
                    <a:pt x="117" y="76"/>
                  </a:lnTo>
                  <a:lnTo>
                    <a:pt x="121" y="76"/>
                  </a:lnTo>
                  <a:lnTo>
                    <a:pt x="134" y="46"/>
                  </a:lnTo>
                  <a:lnTo>
                    <a:pt x="134" y="46"/>
                  </a:lnTo>
                  <a:lnTo>
                    <a:pt x="101" y="38"/>
                  </a:lnTo>
                  <a:close/>
                  <a:moveTo>
                    <a:pt x="47" y="36"/>
                  </a:moveTo>
                  <a:lnTo>
                    <a:pt x="12" y="40"/>
                  </a:lnTo>
                  <a:lnTo>
                    <a:pt x="11" y="42"/>
                  </a:lnTo>
                  <a:lnTo>
                    <a:pt x="24" y="75"/>
                  </a:lnTo>
                  <a:lnTo>
                    <a:pt x="28" y="76"/>
                  </a:lnTo>
                  <a:lnTo>
                    <a:pt x="30" y="73"/>
                  </a:lnTo>
                  <a:lnTo>
                    <a:pt x="31" y="73"/>
                  </a:lnTo>
                  <a:lnTo>
                    <a:pt x="34" y="73"/>
                  </a:lnTo>
                  <a:lnTo>
                    <a:pt x="46" y="64"/>
                  </a:lnTo>
                  <a:lnTo>
                    <a:pt x="36" y="59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27" y="62"/>
                  </a:lnTo>
                  <a:lnTo>
                    <a:pt x="27" y="60"/>
                  </a:lnTo>
                  <a:lnTo>
                    <a:pt x="27" y="59"/>
                  </a:lnTo>
                  <a:lnTo>
                    <a:pt x="27" y="59"/>
                  </a:lnTo>
                  <a:lnTo>
                    <a:pt x="34" y="56"/>
                  </a:lnTo>
                  <a:lnTo>
                    <a:pt x="30" y="54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3" y="56"/>
                  </a:lnTo>
                  <a:lnTo>
                    <a:pt x="23" y="55"/>
                  </a:lnTo>
                  <a:lnTo>
                    <a:pt x="23" y="54"/>
                  </a:lnTo>
                  <a:lnTo>
                    <a:pt x="23" y="54"/>
                  </a:lnTo>
                  <a:lnTo>
                    <a:pt x="26" y="52"/>
                  </a:lnTo>
                  <a:lnTo>
                    <a:pt x="19" y="48"/>
                  </a:lnTo>
                  <a:lnTo>
                    <a:pt x="19" y="47"/>
                  </a:lnTo>
                  <a:lnTo>
                    <a:pt x="19" y="46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27" y="46"/>
                  </a:lnTo>
                  <a:lnTo>
                    <a:pt x="27" y="46"/>
                  </a:lnTo>
                  <a:lnTo>
                    <a:pt x="28" y="44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1" y="51"/>
                  </a:lnTo>
                  <a:lnTo>
                    <a:pt x="35" y="54"/>
                  </a:lnTo>
                  <a:lnTo>
                    <a:pt x="35" y="47"/>
                  </a:lnTo>
                  <a:lnTo>
                    <a:pt x="35" y="46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38" y="47"/>
                  </a:lnTo>
                  <a:lnTo>
                    <a:pt x="38" y="56"/>
                  </a:lnTo>
                  <a:lnTo>
                    <a:pt x="47" y="62"/>
                  </a:lnTo>
                  <a:lnTo>
                    <a:pt x="50" y="46"/>
                  </a:lnTo>
                  <a:lnTo>
                    <a:pt x="48" y="44"/>
                  </a:lnTo>
                  <a:lnTo>
                    <a:pt x="48" y="43"/>
                  </a:lnTo>
                  <a:lnTo>
                    <a:pt x="48" y="42"/>
                  </a:lnTo>
                  <a:lnTo>
                    <a:pt x="50" y="39"/>
                  </a:lnTo>
                  <a:lnTo>
                    <a:pt x="47" y="36"/>
                  </a:lnTo>
                  <a:close/>
                  <a:moveTo>
                    <a:pt x="73" y="7"/>
                  </a:moveTo>
                  <a:lnTo>
                    <a:pt x="73" y="7"/>
                  </a:lnTo>
                  <a:lnTo>
                    <a:pt x="72" y="7"/>
                  </a:lnTo>
                  <a:lnTo>
                    <a:pt x="50" y="35"/>
                  </a:lnTo>
                  <a:lnTo>
                    <a:pt x="51" y="38"/>
                  </a:lnTo>
                  <a:lnTo>
                    <a:pt x="53" y="38"/>
                  </a:lnTo>
                  <a:lnTo>
                    <a:pt x="56" y="40"/>
                  </a:lnTo>
                  <a:lnTo>
                    <a:pt x="56" y="42"/>
                  </a:lnTo>
                  <a:lnTo>
                    <a:pt x="72" y="47"/>
                  </a:lnTo>
                  <a:lnTo>
                    <a:pt x="72" y="38"/>
                  </a:lnTo>
                  <a:lnTo>
                    <a:pt x="65" y="32"/>
                  </a:lnTo>
                  <a:lnTo>
                    <a:pt x="64" y="31"/>
                  </a:lnTo>
                  <a:lnTo>
                    <a:pt x="64" y="30"/>
                  </a:lnTo>
                  <a:lnTo>
                    <a:pt x="65" y="30"/>
                  </a:lnTo>
                  <a:lnTo>
                    <a:pt x="67" y="30"/>
                  </a:lnTo>
                  <a:lnTo>
                    <a:pt x="72" y="34"/>
                  </a:lnTo>
                  <a:lnTo>
                    <a:pt x="72" y="28"/>
                  </a:lnTo>
                  <a:lnTo>
                    <a:pt x="68" y="26"/>
                  </a:lnTo>
                  <a:lnTo>
                    <a:pt x="67" y="24"/>
                  </a:lnTo>
                  <a:lnTo>
                    <a:pt x="68" y="23"/>
                  </a:lnTo>
                  <a:lnTo>
                    <a:pt x="68" y="23"/>
                  </a:lnTo>
                  <a:lnTo>
                    <a:pt x="69" y="23"/>
                  </a:lnTo>
                  <a:lnTo>
                    <a:pt x="72" y="24"/>
                  </a:lnTo>
                  <a:lnTo>
                    <a:pt x="72" y="18"/>
                  </a:lnTo>
                  <a:lnTo>
                    <a:pt x="72" y="16"/>
                  </a:lnTo>
                  <a:lnTo>
                    <a:pt x="73" y="16"/>
                  </a:lnTo>
                  <a:lnTo>
                    <a:pt x="73" y="16"/>
                  </a:lnTo>
                  <a:lnTo>
                    <a:pt x="75" y="16"/>
                  </a:lnTo>
                  <a:lnTo>
                    <a:pt x="75" y="18"/>
                  </a:lnTo>
                  <a:lnTo>
                    <a:pt x="75" y="26"/>
                  </a:lnTo>
                  <a:lnTo>
                    <a:pt x="77" y="23"/>
                  </a:lnTo>
                  <a:lnTo>
                    <a:pt x="79" y="23"/>
                  </a:lnTo>
                  <a:lnTo>
                    <a:pt x="80" y="23"/>
                  </a:lnTo>
                  <a:lnTo>
                    <a:pt x="80" y="24"/>
                  </a:lnTo>
                  <a:lnTo>
                    <a:pt x="79" y="26"/>
                  </a:lnTo>
                  <a:lnTo>
                    <a:pt x="75" y="28"/>
                  </a:lnTo>
                  <a:lnTo>
                    <a:pt x="75" y="34"/>
                  </a:lnTo>
                  <a:lnTo>
                    <a:pt x="81" y="30"/>
                  </a:lnTo>
                  <a:lnTo>
                    <a:pt x="81" y="30"/>
                  </a:lnTo>
                  <a:lnTo>
                    <a:pt x="83" y="30"/>
                  </a:lnTo>
                  <a:lnTo>
                    <a:pt x="83" y="31"/>
                  </a:lnTo>
                  <a:lnTo>
                    <a:pt x="83" y="32"/>
                  </a:lnTo>
                  <a:lnTo>
                    <a:pt x="75" y="38"/>
                  </a:lnTo>
                  <a:lnTo>
                    <a:pt x="75" y="47"/>
                  </a:lnTo>
                  <a:lnTo>
                    <a:pt x="92" y="43"/>
                  </a:lnTo>
                  <a:lnTo>
                    <a:pt x="92" y="42"/>
                  </a:lnTo>
                  <a:lnTo>
                    <a:pt x="93" y="40"/>
                  </a:lnTo>
                  <a:lnTo>
                    <a:pt x="95" y="40"/>
                  </a:lnTo>
                  <a:lnTo>
                    <a:pt x="97" y="40"/>
                  </a:lnTo>
                  <a:lnTo>
                    <a:pt x="99" y="36"/>
                  </a:lnTo>
                  <a:lnTo>
                    <a:pt x="73" y="7"/>
                  </a:lnTo>
                  <a:close/>
                  <a:moveTo>
                    <a:pt x="73" y="0"/>
                  </a:moveTo>
                  <a:lnTo>
                    <a:pt x="73" y="0"/>
                  </a:lnTo>
                  <a:lnTo>
                    <a:pt x="75" y="2"/>
                  </a:lnTo>
                  <a:lnTo>
                    <a:pt x="76" y="3"/>
                  </a:lnTo>
                  <a:lnTo>
                    <a:pt x="76" y="4"/>
                  </a:lnTo>
                  <a:lnTo>
                    <a:pt x="101" y="34"/>
                  </a:lnTo>
                  <a:lnTo>
                    <a:pt x="104" y="27"/>
                  </a:lnTo>
                  <a:lnTo>
                    <a:pt x="103" y="26"/>
                  </a:lnTo>
                  <a:lnTo>
                    <a:pt x="103" y="23"/>
                  </a:lnTo>
                  <a:lnTo>
                    <a:pt x="103" y="20"/>
                  </a:lnTo>
                  <a:lnTo>
                    <a:pt x="104" y="18"/>
                  </a:lnTo>
                  <a:lnTo>
                    <a:pt x="105" y="16"/>
                  </a:lnTo>
                  <a:lnTo>
                    <a:pt x="108" y="15"/>
                  </a:lnTo>
                  <a:lnTo>
                    <a:pt x="112" y="15"/>
                  </a:lnTo>
                  <a:lnTo>
                    <a:pt x="113" y="16"/>
                  </a:lnTo>
                  <a:lnTo>
                    <a:pt x="116" y="19"/>
                  </a:lnTo>
                  <a:lnTo>
                    <a:pt x="116" y="22"/>
                  </a:lnTo>
                  <a:lnTo>
                    <a:pt x="116" y="24"/>
                  </a:lnTo>
                  <a:lnTo>
                    <a:pt x="115" y="27"/>
                  </a:lnTo>
                  <a:lnTo>
                    <a:pt x="112" y="28"/>
                  </a:lnTo>
                  <a:lnTo>
                    <a:pt x="109" y="30"/>
                  </a:lnTo>
                  <a:lnTo>
                    <a:pt x="107" y="28"/>
                  </a:lnTo>
                  <a:lnTo>
                    <a:pt x="103" y="35"/>
                  </a:lnTo>
                  <a:lnTo>
                    <a:pt x="136" y="42"/>
                  </a:lnTo>
                  <a:lnTo>
                    <a:pt x="137" y="42"/>
                  </a:lnTo>
                  <a:lnTo>
                    <a:pt x="140" y="42"/>
                  </a:lnTo>
                  <a:lnTo>
                    <a:pt x="141" y="44"/>
                  </a:lnTo>
                  <a:lnTo>
                    <a:pt x="140" y="46"/>
                  </a:lnTo>
                  <a:lnTo>
                    <a:pt x="138" y="47"/>
                  </a:lnTo>
                  <a:lnTo>
                    <a:pt x="137" y="47"/>
                  </a:lnTo>
                  <a:lnTo>
                    <a:pt x="125" y="76"/>
                  </a:lnTo>
                  <a:lnTo>
                    <a:pt x="132" y="76"/>
                  </a:lnTo>
                  <a:lnTo>
                    <a:pt x="133" y="73"/>
                  </a:lnTo>
                  <a:lnTo>
                    <a:pt x="136" y="71"/>
                  </a:lnTo>
                  <a:lnTo>
                    <a:pt x="138" y="71"/>
                  </a:lnTo>
                  <a:lnTo>
                    <a:pt x="141" y="71"/>
                  </a:lnTo>
                  <a:lnTo>
                    <a:pt x="144" y="72"/>
                  </a:lnTo>
                  <a:lnTo>
                    <a:pt x="145" y="73"/>
                  </a:lnTo>
                  <a:lnTo>
                    <a:pt x="146" y="76"/>
                  </a:lnTo>
                  <a:lnTo>
                    <a:pt x="145" y="79"/>
                  </a:lnTo>
                  <a:lnTo>
                    <a:pt x="144" y="81"/>
                  </a:lnTo>
                  <a:lnTo>
                    <a:pt x="142" y="83"/>
                  </a:lnTo>
                  <a:lnTo>
                    <a:pt x="140" y="84"/>
                  </a:lnTo>
                  <a:lnTo>
                    <a:pt x="136" y="84"/>
                  </a:lnTo>
                  <a:lnTo>
                    <a:pt x="133" y="81"/>
                  </a:lnTo>
                  <a:lnTo>
                    <a:pt x="132" y="79"/>
                  </a:lnTo>
                  <a:lnTo>
                    <a:pt x="125" y="79"/>
                  </a:lnTo>
                  <a:lnTo>
                    <a:pt x="140" y="108"/>
                  </a:lnTo>
                  <a:lnTo>
                    <a:pt x="141" y="108"/>
                  </a:lnTo>
                  <a:lnTo>
                    <a:pt x="142" y="111"/>
                  </a:lnTo>
                  <a:lnTo>
                    <a:pt x="141" y="112"/>
                  </a:lnTo>
                  <a:lnTo>
                    <a:pt x="140" y="113"/>
                  </a:lnTo>
                  <a:lnTo>
                    <a:pt x="138" y="113"/>
                  </a:lnTo>
                  <a:lnTo>
                    <a:pt x="137" y="112"/>
                  </a:lnTo>
                  <a:lnTo>
                    <a:pt x="101" y="120"/>
                  </a:lnTo>
                  <a:lnTo>
                    <a:pt x="105" y="127"/>
                  </a:lnTo>
                  <a:lnTo>
                    <a:pt x="107" y="125"/>
                  </a:lnTo>
                  <a:lnTo>
                    <a:pt x="109" y="127"/>
                  </a:lnTo>
                  <a:lnTo>
                    <a:pt x="112" y="128"/>
                  </a:lnTo>
                  <a:lnTo>
                    <a:pt x="113" y="129"/>
                  </a:lnTo>
                  <a:lnTo>
                    <a:pt x="115" y="132"/>
                  </a:lnTo>
                  <a:lnTo>
                    <a:pt x="115" y="135"/>
                  </a:lnTo>
                  <a:lnTo>
                    <a:pt x="113" y="137"/>
                  </a:lnTo>
                  <a:lnTo>
                    <a:pt x="111" y="139"/>
                  </a:lnTo>
                  <a:lnTo>
                    <a:pt x="108" y="140"/>
                  </a:lnTo>
                  <a:lnTo>
                    <a:pt x="105" y="140"/>
                  </a:lnTo>
                  <a:lnTo>
                    <a:pt x="104" y="139"/>
                  </a:lnTo>
                  <a:lnTo>
                    <a:pt x="101" y="136"/>
                  </a:lnTo>
                  <a:lnTo>
                    <a:pt x="101" y="133"/>
                  </a:lnTo>
                  <a:lnTo>
                    <a:pt x="101" y="131"/>
                  </a:lnTo>
                  <a:lnTo>
                    <a:pt x="103" y="128"/>
                  </a:lnTo>
                  <a:lnTo>
                    <a:pt x="99" y="121"/>
                  </a:lnTo>
                  <a:lnTo>
                    <a:pt x="75" y="148"/>
                  </a:lnTo>
                  <a:lnTo>
                    <a:pt x="76" y="149"/>
                  </a:lnTo>
                  <a:lnTo>
                    <a:pt x="75" y="152"/>
                  </a:lnTo>
                  <a:lnTo>
                    <a:pt x="73" y="152"/>
                  </a:lnTo>
                  <a:lnTo>
                    <a:pt x="71" y="152"/>
                  </a:lnTo>
                  <a:lnTo>
                    <a:pt x="69" y="149"/>
                  </a:lnTo>
                  <a:lnTo>
                    <a:pt x="69" y="149"/>
                  </a:lnTo>
                  <a:lnTo>
                    <a:pt x="46" y="121"/>
                  </a:lnTo>
                  <a:lnTo>
                    <a:pt x="42" y="127"/>
                  </a:lnTo>
                  <a:lnTo>
                    <a:pt x="43" y="129"/>
                  </a:lnTo>
                  <a:lnTo>
                    <a:pt x="43" y="132"/>
                  </a:lnTo>
                  <a:lnTo>
                    <a:pt x="43" y="135"/>
                  </a:lnTo>
                  <a:lnTo>
                    <a:pt x="42" y="136"/>
                  </a:lnTo>
                  <a:lnTo>
                    <a:pt x="40" y="139"/>
                  </a:lnTo>
                  <a:lnTo>
                    <a:pt x="38" y="139"/>
                  </a:lnTo>
                  <a:lnTo>
                    <a:pt x="35" y="139"/>
                  </a:lnTo>
                  <a:lnTo>
                    <a:pt x="32" y="137"/>
                  </a:lnTo>
                  <a:lnTo>
                    <a:pt x="31" y="136"/>
                  </a:lnTo>
                  <a:lnTo>
                    <a:pt x="30" y="133"/>
                  </a:lnTo>
                  <a:lnTo>
                    <a:pt x="30" y="129"/>
                  </a:lnTo>
                  <a:lnTo>
                    <a:pt x="31" y="128"/>
                  </a:lnTo>
                  <a:lnTo>
                    <a:pt x="34" y="125"/>
                  </a:lnTo>
                  <a:lnTo>
                    <a:pt x="36" y="125"/>
                  </a:lnTo>
                  <a:lnTo>
                    <a:pt x="39" y="125"/>
                  </a:lnTo>
                  <a:lnTo>
                    <a:pt x="43" y="119"/>
                  </a:lnTo>
                  <a:lnTo>
                    <a:pt x="10" y="113"/>
                  </a:lnTo>
                  <a:lnTo>
                    <a:pt x="10" y="115"/>
                  </a:lnTo>
                  <a:lnTo>
                    <a:pt x="8" y="115"/>
                  </a:lnTo>
                  <a:lnTo>
                    <a:pt x="6" y="115"/>
                  </a:lnTo>
                  <a:lnTo>
                    <a:pt x="4" y="112"/>
                  </a:lnTo>
                  <a:lnTo>
                    <a:pt x="6" y="111"/>
                  </a:lnTo>
                  <a:lnTo>
                    <a:pt x="7" y="109"/>
                  </a:lnTo>
                  <a:lnTo>
                    <a:pt x="7" y="109"/>
                  </a:lnTo>
                  <a:lnTo>
                    <a:pt x="22" y="79"/>
                  </a:lnTo>
                  <a:lnTo>
                    <a:pt x="14" y="79"/>
                  </a:lnTo>
                  <a:lnTo>
                    <a:pt x="12" y="81"/>
                  </a:lnTo>
                  <a:lnTo>
                    <a:pt x="11" y="83"/>
                  </a:lnTo>
                  <a:lnTo>
                    <a:pt x="8" y="84"/>
                  </a:lnTo>
                  <a:lnTo>
                    <a:pt x="6" y="83"/>
                  </a:lnTo>
                  <a:lnTo>
                    <a:pt x="3" y="81"/>
                  </a:lnTo>
                  <a:lnTo>
                    <a:pt x="2" y="80"/>
                  </a:lnTo>
                  <a:lnTo>
                    <a:pt x="0" y="77"/>
                  </a:lnTo>
                  <a:lnTo>
                    <a:pt x="0" y="75"/>
                  </a:lnTo>
                  <a:lnTo>
                    <a:pt x="2" y="72"/>
                  </a:lnTo>
                  <a:lnTo>
                    <a:pt x="4" y="71"/>
                  </a:lnTo>
                  <a:lnTo>
                    <a:pt x="7" y="70"/>
                  </a:lnTo>
                  <a:lnTo>
                    <a:pt x="10" y="71"/>
                  </a:lnTo>
                  <a:lnTo>
                    <a:pt x="12" y="72"/>
                  </a:lnTo>
                  <a:lnTo>
                    <a:pt x="14" y="75"/>
                  </a:lnTo>
                  <a:lnTo>
                    <a:pt x="22" y="75"/>
                  </a:lnTo>
                  <a:lnTo>
                    <a:pt x="8" y="42"/>
                  </a:lnTo>
                  <a:lnTo>
                    <a:pt x="7" y="40"/>
                  </a:lnTo>
                  <a:lnTo>
                    <a:pt x="7" y="39"/>
                  </a:lnTo>
                  <a:lnTo>
                    <a:pt x="7" y="38"/>
                  </a:lnTo>
                  <a:lnTo>
                    <a:pt x="10" y="36"/>
                  </a:lnTo>
                  <a:lnTo>
                    <a:pt x="11" y="36"/>
                  </a:lnTo>
                  <a:lnTo>
                    <a:pt x="12" y="38"/>
                  </a:lnTo>
                  <a:lnTo>
                    <a:pt x="46" y="34"/>
                  </a:lnTo>
                  <a:lnTo>
                    <a:pt x="43" y="27"/>
                  </a:lnTo>
                  <a:lnTo>
                    <a:pt x="42" y="27"/>
                  </a:lnTo>
                  <a:lnTo>
                    <a:pt x="39" y="27"/>
                  </a:lnTo>
                  <a:lnTo>
                    <a:pt x="36" y="26"/>
                  </a:lnTo>
                  <a:lnTo>
                    <a:pt x="35" y="23"/>
                  </a:lnTo>
                  <a:lnTo>
                    <a:pt x="35" y="22"/>
                  </a:lnTo>
                  <a:lnTo>
                    <a:pt x="35" y="18"/>
                  </a:lnTo>
                  <a:lnTo>
                    <a:pt x="36" y="16"/>
                  </a:lnTo>
                  <a:lnTo>
                    <a:pt x="38" y="14"/>
                  </a:lnTo>
                  <a:lnTo>
                    <a:pt x="40" y="14"/>
                  </a:lnTo>
                  <a:lnTo>
                    <a:pt x="43" y="14"/>
                  </a:lnTo>
                  <a:lnTo>
                    <a:pt x="46" y="15"/>
                  </a:lnTo>
                  <a:lnTo>
                    <a:pt x="47" y="18"/>
                  </a:lnTo>
                  <a:lnTo>
                    <a:pt x="48" y="20"/>
                  </a:lnTo>
                  <a:lnTo>
                    <a:pt x="47" y="23"/>
                  </a:lnTo>
                  <a:lnTo>
                    <a:pt x="46" y="26"/>
                  </a:lnTo>
                  <a:lnTo>
                    <a:pt x="48" y="32"/>
                  </a:lnTo>
                  <a:lnTo>
                    <a:pt x="69" y="4"/>
                  </a:lnTo>
                  <a:lnTo>
                    <a:pt x="69" y="4"/>
                  </a:lnTo>
                  <a:lnTo>
                    <a:pt x="71" y="2"/>
                  </a:lnTo>
                  <a:lnTo>
                    <a:pt x="72" y="0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505">
              <a:extLst>
                <a:ext uri="{FF2B5EF4-FFF2-40B4-BE49-F238E27FC236}">
                  <a16:creationId xmlns="" xmlns:a16="http://schemas.microsoft.com/office/drawing/2014/main" id="{FB3A4146-3378-4134-8975-7FD54FBEC4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21785" y="813932"/>
              <a:ext cx="1061726" cy="902883"/>
            </a:xfrm>
            <a:custGeom>
              <a:avLst/>
              <a:gdLst>
                <a:gd name="T0" fmla="*/ 65 w 127"/>
                <a:gd name="T1" fmla="*/ 72 h 108"/>
                <a:gd name="T2" fmla="*/ 74 w 127"/>
                <a:gd name="T3" fmla="*/ 82 h 108"/>
                <a:gd name="T4" fmla="*/ 65 w 127"/>
                <a:gd name="T5" fmla="*/ 64 h 108"/>
                <a:gd name="T6" fmla="*/ 28 w 127"/>
                <a:gd name="T7" fmla="*/ 73 h 108"/>
                <a:gd name="T8" fmla="*/ 103 w 127"/>
                <a:gd name="T9" fmla="*/ 73 h 108"/>
                <a:gd name="T10" fmla="*/ 95 w 127"/>
                <a:gd name="T11" fmla="*/ 55 h 108"/>
                <a:gd name="T12" fmla="*/ 81 w 127"/>
                <a:gd name="T13" fmla="*/ 76 h 108"/>
                <a:gd name="T14" fmla="*/ 46 w 127"/>
                <a:gd name="T15" fmla="*/ 77 h 108"/>
                <a:gd name="T16" fmla="*/ 36 w 127"/>
                <a:gd name="T17" fmla="*/ 55 h 108"/>
                <a:gd name="T18" fmla="*/ 54 w 127"/>
                <a:gd name="T19" fmla="*/ 55 h 108"/>
                <a:gd name="T20" fmla="*/ 64 w 127"/>
                <a:gd name="T21" fmla="*/ 63 h 108"/>
                <a:gd name="T22" fmla="*/ 65 w 127"/>
                <a:gd name="T23" fmla="*/ 55 h 108"/>
                <a:gd name="T24" fmla="*/ 68 w 127"/>
                <a:gd name="T25" fmla="*/ 56 h 108"/>
                <a:gd name="T26" fmla="*/ 58 w 127"/>
                <a:gd name="T27" fmla="*/ 60 h 108"/>
                <a:gd name="T28" fmla="*/ 68 w 127"/>
                <a:gd name="T29" fmla="*/ 55 h 108"/>
                <a:gd name="T30" fmla="*/ 57 w 127"/>
                <a:gd name="T31" fmla="*/ 53 h 108"/>
                <a:gd name="T32" fmla="*/ 61 w 127"/>
                <a:gd name="T33" fmla="*/ 55 h 108"/>
                <a:gd name="T34" fmla="*/ 60 w 127"/>
                <a:gd name="T35" fmla="*/ 51 h 108"/>
                <a:gd name="T36" fmla="*/ 69 w 127"/>
                <a:gd name="T37" fmla="*/ 48 h 108"/>
                <a:gd name="T38" fmla="*/ 72 w 127"/>
                <a:gd name="T39" fmla="*/ 47 h 108"/>
                <a:gd name="T40" fmla="*/ 65 w 127"/>
                <a:gd name="T41" fmla="*/ 49 h 108"/>
                <a:gd name="T42" fmla="*/ 74 w 127"/>
                <a:gd name="T43" fmla="*/ 52 h 108"/>
                <a:gd name="T44" fmla="*/ 57 w 127"/>
                <a:gd name="T45" fmla="*/ 45 h 108"/>
                <a:gd name="T46" fmla="*/ 56 w 127"/>
                <a:gd name="T47" fmla="*/ 33 h 108"/>
                <a:gd name="T48" fmla="*/ 82 w 127"/>
                <a:gd name="T49" fmla="*/ 33 h 108"/>
                <a:gd name="T50" fmla="*/ 91 w 127"/>
                <a:gd name="T51" fmla="*/ 39 h 108"/>
                <a:gd name="T52" fmla="*/ 49 w 127"/>
                <a:gd name="T53" fmla="*/ 28 h 108"/>
                <a:gd name="T54" fmla="*/ 40 w 127"/>
                <a:gd name="T55" fmla="*/ 51 h 108"/>
                <a:gd name="T56" fmla="*/ 57 w 127"/>
                <a:gd name="T57" fmla="*/ 24 h 108"/>
                <a:gd name="T58" fmla="*/ 80 w 127"/>
                <a:gd name="T59" fmla="*/ 29 h 108"/>
                <a:gd name="T60" fmla="*/ 65 w 127"/>
                <a:gd name="T61" fmla="*/ 21 h 108"/>
                <a:gd name="T62" fmla="*/ 44 w 127"/>
                <a:gd name="T63" fmla="*/ 4 h 108"/>
                <a:gd name="T64" fmla="*/ 50 w 127"/>
                <a:gd name="T65" fmla="*/ 8 h 108"/>
                <a:gd name="T66" fmla="*/ 66 w 127"/>
                <a:gd name="T67" fmla="*/ 5 h 108"/>
                <a:gd name="T68" fmla="*/ 83 w 127"/>
                <a:gd name="T69" fmla="*/ 9 h 108"/>
                <a:gd name="T70" fmla="*/ 97 w 127"/>
                <a:gd name="T71" fmla="*/ 3 h 108"/>
                <a:gd name="T72" fmla="*/ 94 w 127"/>
                <a:gd name="T73" fmla="*/ 11 h 108"/>
                <a:gd name="T74" fmla="*/ 98 w 127"/>
                <a:gd name="T75" fmla="*/ 19 h 108"/>
                <a:gd name="T76" fmla="*/ 107 w 127"/>
                <a:gd name="T77" fmla="*/ 32 h 108"/>
                <a:gd name="T78" fmla="*/ 114 w 127"/>
                <a:gd name="T79" fmla="*/ 45 h 108"/>
                <a:gd name="T80" fmla="*/ 118 w 127"/>
                <a:gd name="T81" fmla="*/ 52 h 108"/>
                <a:gd name="T82" fmla="*/ 118 w 127"/>
                <a:gd name="T83" fmla="*/ 55 h 108"/>
                <a:gd name="T84" fmla="*/ 114 w 127"/>
                <a:gd name="T85" fmla="*/ 63 h 108"/>
                <a:gd name="T86" fmla="*/ 109 w 127"/>
                <a:gd name="T87" fmla="*/ 76 h 108"/>
                <a:gd name="T88" fmla="*/ 98 w 127"/>
                <a:gd name="T89" fmla="*/ 90 h 108"/>
                <a:gd name="T90" fmla="*/ 94 w 127"/>
                <a:gd name="T91" fmla="*/ 98 h 108"/>
                <a:gd name="T92" fmla="*/ 91 w 127"/>
                <a:gd name="T93" fmla="*/ 98 h 108"/>
                <a:gd name="T94" fmla="*/ 82 w 127"/>
                <a:gd name="T95" fmla="*/ 100 h 108"/>
                <a:gd name="T96" fmla="*/ 66 w 127"/>
                <a:gd name="T97" fmla="*/ 100 h 108"/>
                <a:gd name="T98" fmla="*/ 46 w 127"/>
                <a:gd name="T99" fmla="*/ 98 h 108"/>
                <a:gd name="T100" fmla="*/ 38 w 127"/>
                <a:gd name="T101" fmla="*/ 102 h 108"/>
                <a:gd name="T102" fmla="*/ 32 w 127"/>
                <a:gd name="T103" fmla="*/ 104 h 108"/>
                <a:gd name="T104" fmla="*/ 40 w 127"/>
                <a:gd name="T105" fmla="*/ 89 h 108"/>
                <a:gd name="T106" fmla="*/ 25 w 127"/>
                <a:gd name="T107" fmla="*/ 77 h 108"/>
                <a:gd name="T108" fmla="*/ 20 w 127"/>
                <a:gd name="T109" fmla="*/ 63 h 108"/>
                <a:gd name="T110" fmla="*/ 12 w 127"/>
                <a:gd name="T111" fmla="*/ 60 h 108"/>
                <a:gd name="T112" fmla="*/ 1 w 127"/>
                <a:gd name="T113" fmla="*/ 52 h 108"/>
                <a:gd name="T114" fmla="*/ 13 w 127"/>
                <a:gd name="T115" fmla="*/ 48 h 108"/>
                <a:gd name="T116" fmla="*/ 32 w 127"/>
                <a:gd name="T117" fmla="*/ 52 h 108"/>
                <a:gd name="T118" fmla="*/ 45 w 127"/>
                <a:gd name="T119" fmla="*/ 20 h 108"/>
                <a:gd name="T120" fmla="*/ 34 w 127"/>
                <a:gd name="T121" fmla="*/ 11 h 108"/>
                <a:gd name="T122" fmla="*/ 37 w 127"/>
                <a:gd name="T12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7" h="108">
                  <a:moveTo>
                    <a:pt x="52" y="82"/>
                  </a:moveTo>
                  <a:lnTo>
                    <a:pt x="65" y="96"/>
                  </a:lnTo>
                  <a:lnTo>
                    <a:pt x="77" y="82"/>
                  </a:lnTo>
                  <a:lnTo>
                    <a:pt x="73" y="84"/>
                  </a:lnTo>
                  <a:lnTo>
                    <a:pt x="68" y="85"/>
                  </a:lnTo>
                  <a:lnTo>
                    <a:pt x="65" y="85"/>
                  </a:lnTo>
                  <a:lnTo>
                    <a:pt x="58" y="85"/>
                  </a:lnTo>
                  <a:lnTo>
                    <a:pt x="52" y="82"/>
                  </a:lnTo>
                  <a:close/>
                  <a:moveTo>
                    <a:pt x="65" y="72"/>
                  </a:moveTo>
                  <a:lnTo>
                    <a:pt x="53" y="76"/>
                  </a:lnTo>
                  <a:lnTo>
                    <a:pt x="52" y="77"/>
                  </a:lnTo>
                  <a:lnTo>
                    <a:pt x="50" y="78"/>
                  </a:lnTo>
                  <a:lnTo>
                    <a:pt x="49" y="78"/>
                  </a:lnTo>
                  <a:lnTo>
                    <a:pt x="54" y="81"/>
                  </a:lnTo>
                  <a:lnTo>
                    <a:pt x="60" y="82"/>
                  </a:lnTo>
                  <a:lnTo>
                    <a:pt x="65" y="84"/>
                  </a:lnTo>
                  <a:lnTo>
                    <a:pt x="68" y="84"/>
                  </a:lnTo>
                  <a:lnTo>
                    <a:pt x="74" y="82"/>
                  </a:lnTo>
                  <a:lnTo>
                    <a:pt x="81" y="80"/>
                  </a:lnTo>
                  <a:lnTo>
                    <a:pt x="80" y="77"/>
                  </a:lnTo>
                  <a:lnTo>
                    <a:pt x="78" y="77"/>
                  </a:lnTo>
                  <a:lnTo>
                    <a:pt x="77" y="76"/>
                  </a:lnTo>
                  <a:lnTo>
                    <a:pt x="76" y="76"/>
                  </a:lnTo>
                  <a:lnTo>
                    <a:pt x="65" y="72"/>
                  </a:lnTo>
                  <a:close/>
                  <a:moveTo>
                    <a:pt x="69" y="63"/>
                  </a:moveTo>
                  <a:lnTo>
                    <a:pt x="68" y="63"/>
                  </a:lnTo>
                  <a:lnTo>
                    <a:pt x="65" y="64"/>
                  </a:lnTo>
                  <a:lnTo>
                    <a:pt x="62" y="64"/>
                  </a:lnTo>
                  <a:lnTo>
                    <a:pt x="60" y="63"/>
                  </a:lnTo>
                  <a:lnTo>
                    <a:pt x="53" y="75"/>
                  </a:lnTo>
                  <a:lnTo>
                    <a:pt x="65" y="68"/>
                  </a:lnTo>
                  <a:lnTo>
                    <a:pt x="77" y="73"/>
                  </a:lnTo>
                  <a:lnTo>
                    <a:pt x="77" y="73"/>
                  </a:lnTo>
                  <a:lnTo>
                    <a:pt x="69" y="63"/>
                  </a:lnTo>
                  <a:close/>
                  <a:moveTo>
                    <a:pt x="33" y="57"/>
                  </a:moveTo>
                  <a:lnTo>
                    <a:pt x="28" y="73"/>
                  </a:lnTo>
                  <a:lnTo>
                    <a:pt x="44" y="77"/>
                  </a:lnTo>
                  <a:lnTo>
                    <a:pt x="40" y="72"/>
                  </a:lnTo>
                  <a:lnTo>
                    <a:pt x="36" y="65"/>
                  </a:lnTo>
                  <a:lnTo>
                    <a:pt x="33" y="57"/>
                  </a:lnTo>
                  <a:close/>
                  <a:moveTo>
                    <a:pt x="97" y="57"/>
                  </a:moveTo>
                  <a:lnTo>
                    <a:pt x="95" y="65"/>
                  </a:lnTo>
                  <a:lnTo>
                    <a:pt x="91" y="72"/>
                  </a:lnTo>
                  <a:lnTo>
                    <a:pt x="86" y="77"/>
                  </a:lnTo>
                  <a:lnTo>
                    <a:pt x="103" y="73"/>
                  </a:lnTo>
                  <a:lnTo>
                    <a:pt x="97" y="57"/>
                  </a:lnTo>
                  <a:close/>
                  <a:moveTo>
                    <a:pt x="86" y="56"/>
                  </a:moveTo>
                  <a:lnTo>
                    <a:pt x="74" y="56"/>
                  </a:lnTo>
                  <a:lnTo>
                    <a:pt x="73" y="57"/>
                  </a:lnTo>
                  <a:lnTo>
                    <a:pt x="73" y="60"/>
                  </a:lnTo>
                  <a:lnTo>
                    <a:pt x="78" y="71"/>
                  </a:lnTo>
                  <a:lnTo>
                    <a:pt x="77" y="60"/>
                  </a:lnTo>
                  <a:lnTo>
                    <a:pt x="86" y="56"/>
                  </a:lnTo>
                  <a:close/>
                  <a:moveTo>
                    <a:pt x="95" y="55"/>
                  </a:moveTo>
                  <a:lnTo>
                    <a:pt x="93" y="55"/>
                  </a:lnTo>
                  <a:lnTo>
                    <a:pt x="91" y="56"/>
                  </a:lnTo>
                  <a:lnTo>
                    <a:pt x="90" y="56"/>
                  </a:lnTo>
                  <a:lnTo>
                    <a:pt x="89" y="56"/>
                  </a:lnTo>
                  <a:lnTo>
                    <a:pt x="81" y="63"/>
                  </a:lnTo>
                  <a:lnTo>
                    <a:pt x="80" y="72"/>
                  </a:lnTo>
                  <a:lnTo>
                    <a:pt x="81" y="73"/>
                  </a:lnTo>
                  <a:lnTo>
                    <a:pt x="82" y="75"/>
                  </a:lnTo>
                  <a:lnTo>
                    <a:pt x="81" y="76"/>
                  </a:lnTo>
                  <a:lnTo>
                    <a:pt x="82" y="78"/>
                  </a:lnTo>
                  <a:lnTo>
                    <a:pt x="91" y="68"/>
                  </a:lnTo>
                  <a:lnTo>
                    <a:pt x="95" y="55"/>
                  </a:lnTo>
                  <a:close/>
                  <a:moveTo>
                    <a:pt x="36" y="55"/>
                  </a:moveTo>
                  <a:lnTo>
                    <a:pt x="36" y="56"/>
                  </a:lnTo>
                  <a:lnTo>
                    <a:pt x="37" y="63"/>
                  </a:lnTo>
                  <a:lnTo>
                    <a:pt x="38" y="68"/>
                  </a:lnTo>
                  <a:lnTo>
                    <a:pt x="42" y="73"/>
                  </a:lnTo>
                  <a:lnTo>
                    <a:pt x="46" y="77"/>
                  </a:lnTo>
                  <a:lnTo>
                    <a:pt x="48" y="76"/>
                  </a:lnTo>
                  <a:lnTo>
                    <a:pt x="48" y="75"/>
                  </a:lnTo>
                  <a:lnTo>
                    <a:pt x="49" y="73"/>
                  </a:lnTo>
                  <a:lnTo>
                    <a:pt x="48" y="63"/>
                  </a:lnTo>
                  <a:lnTo>
                    <a:pt x="41" y="56"/>
                  </a:lnTo>
                  <a:lnTo>
                    <a:pt x="38" y="56"/>
                  </a:lnTo>
                  <a:lnTo>
                    <a:pt x="37" y="56"/>
                  </a:lnTo>
                  <a:lnTo>
                    <a:pt x="37" y="55"/>
                  </a:lnTo>
                  <a:lnTo>
                    <a:pt x="36" y="55"/>
                  </a:lnTo>
                  <a:close/>
                  <a:moveTo>
                    <a:pt x="54" y="55"/>
                  </a:moveTo>
                  <a:lnTo>
                    <a:pt x="54" y="56"/>
                  </a:lnTo>
                  <a:lnTo>
                    <a:pt x="44" y="56"/>
                  </a:lnTo>
                  <a:lnTo>
                    <a:pt x="52" y="60"/>
                  </a:lnTo>
                  <a:lnTo>
                    <a:pt x="50" y="71"/>
                  </a:lnTo>
                  <a:lnTo>
                    <a:pt x="57" y="60"/>
                  </a:lnTo>
                  <a:lnTo>
                    <a:pt x="56" y="59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lnTo>
                    <a:pt x="54" y="55"/>
                  </a:lnTo>
                  <a:lnTo>
                    <a:pt x="54" y="55"/>
                  </a:lnTo>
                  <a:close/>
                  <a:moveTo>
                    <a:pt x="64" y="55"/>
                  </a:moveTo>
                  <a:lnTo>
                    <a:pt x="64" y="55"/>
                  </a:lnTo>
                  <a:lnTo>
                    <a:pt x="64" y="56"/>
                  </a:lnTo>
                  <a:lnTo>
                    <a:pt x="62" y="59"/>
                  </a:lnTo>
                  <a:lnTo>
                    <a:pt x="62" y="60"/>
                  </a:lnTo>
                  <a:lnTo>
                    <a:pt x="64" y="63"/>
                  </a:lnTo>
                  <a:lnTo>
                    <a:pt x="64" y="63"/>
                  </a:lnTo>
                  <a:lnTo>
                    <a:pt x="65" y="63"/>
                  </a:lnTo>
                  <a:lnTo>
                    <a:pt x="65" y="63"/>
                  </a:lnTo>
                  <a:lnTo>
                    <a:pt x="65" y="61"/>
                  </a:lnTo>
                  <a:lnTo>
                    <a:pt x="65" y="60"/>
                  </a:lnTo>
                  <a:lnTo>
                    <a:pt x="65" y="57"/>
                  </a:lnTo>
                  <a:lnTo>
                    <a:pt x="64" y="55"/>
                  </a:lnTo>
                  <a:close/>
                  <a:moveTo>
                    <a:pt x="65" y="55"/>
                  </a:moveTo>
                  <a:lnTo>
                    <a:pt x="65" y="55"/>
                  </a:lnTo>
                  <a:lnTo>
                    <a:pt x="66" y="56"/>
                  </a:lnTo>
                  <a:lnTo>
                    <a:pt x="66" y="59"/>
                  </a:lnTo>
                  <a:lnTo>
                    <a:pt x="68" y="60"/>
                  </a:lnTo>
                  <a:lnTo>
                    <a:pt x="70" y="60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72" y="59"/>
                  </a:lnTo>
                  <a:lnTo>
                    <a:pt x="70" y="59"/>
                  </a:lnTo>
                  <a:lnTo>
                    <a:pt x="68" y="56"/>
                  </a:lnTo>
                  <a:lnTo>
                    <a:pt x="65" y="55"/>
                  </a:lnTo>
                  <a:close/>
                  <a:moveTo>
                    <a:pt x="64" y="55"/>
                  </a:moveTo>
                  <a:lnTo>
                    <a:pt x="64" y="55"/>
                  </a:lnTo>
                  <a:lnTo>
                    <a:pt x="62" y="55"/>
                  </a:lnTo>
                  <a:lnTo>
                    <a:pt x="60" y="56"/>
                  </a:lnTo>
                  <a:lnTo>
                    <a:pt x="58" y="57"/>
                  </a:lnTo>
                  <a:lnTo>
                    <a:pt x="57" y="59"/>
                  </a:lnTo>
                  <a:lnTo>
                    <a:pt x="57" y="60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60" y="60"/>
                  </a:lnTo>
                  <a:lnTo>
                    <a:pt x="61" y="57"/>
                  </a:lnTo>
                  <a:lnTo>
                    <a:pt x="64" y="55"/>
                  </a:lnTo>
                  <a:close/>
                  <a:moveTo>
                    <a:pt x="70" y="53"/>
                  </a:moveTo>
                  <a:lnTo>
                    <a:pt x="69" y="53"/>
                  </a:lnTo>
                  <a:lnTo>
                    <a:pt x="65" y="53"/>
                  </a:lnTo>
                  <a:lnTo>
                    <a:pt x="66" y="55"/>
                  </a:lnTo>
                  <a:lnTo>
                    <a:pt x="68" y="55"/>
                  </a:lnTo>
                  <a:lnTo>
                    <a:pt x="69" y="55"/>
                  </a:lnTo>
                  <a:lnTo>
                    <a:pt x="72" y="55"/>
                  </a:lnTo>
                  <a:lnTo>
                    <a:pt x="73" y="55"/>
                  </a:lnTo>
                  <a:lnTo>
                    <a:pt x="74" y="53"/>
                  </a:lnTo>
                  <a:lnTo>
                    <a:pt x="74" y="53"/>
                  </a:lnTo>
                  <a:lnTo>
                    <a:pt x="73" y="53"/>
                  </a:lnTo>
                  <a:lnTo>
                    <a:pt x="73" y="53"/>
                  </a:lnTo>
                  <a:lnTo>
                    <a:pt x="70" y="53"/>
                  </a:lnTo>
                  <a:close/>
                  <a:moveTo>
                    <a:pt x="57" y="53"/>
                  </a:moveTo>
                  <a:lnTo>
                    <a:pt x="56" y="53"/>
                  </a:lnTo>
                  <a:lnTo>
                    <a:pt x="56" y="53"/>
                  </a:lnTo>
                  <a:lnTo>
                    <a:pt x="54" y="53"/>
                  </a:lnTo>
                  <a:lnTo>
                    <a:pt x="54" y="53"/>
                  </a:lnTo>
                  <a:lnTo>
                    <a:pt x="54" y="53"/>
                  </a:lnTo>
                  <a:lnTo>
                    <a:pt x="56" y="55"/>
                  </a:lnTo>
                  <a:lnTo>
                    <a:pt x="57" y="55"/>
                  </a:lnTo>
                  <a:lnTo>
                    <a:pt x="60" y="55"/>
                  </a:lnTo>
                  <a:lnTo>
                    <a:pt x="61" y="55"/>
                  </a:lnTo>
                  <a:lnTo>
                    <a:pt x="62" y="55"/>
                  </a:lnTo>
                  <a:lnTo>
                    <a:pt x="64" y="53"/>
                  </a:lnTo>
                  <a:lnTo>
                    <a:pt x="60" y="53"/>
                  </a:lnTo>
                  <a:lnTo>
                    <a:pt x="57" y="53"/>
                  </a:lnTo>
                  <a:close/>
                  <a:moveTo>
                    <a:pt x="57" y="47"/>
                  </a:moveTo>
                  <a:lnTo>
                    <a:pt x="57" y="47"/>
                  </a:lnTo>
                  <a:lnTo>
                    <a:pt x="57" y="48"/>
                  </a:lnTo>
                  <a:lnTo>
                    <a:pt x="58" y="49"/>
                  </a:lnTo>
                  <a:lnTo>
                    <a:pt x="60" y="51"/>
                  </a:lnTo>
                  <a:lnTo>
                    <a:pt x="61" y="52"/>
                  </a:lnTo>
                  <a:lnTo>
                    <a:pt x="62" y="53"/>
                  </a:lnTo>
                  <a:lnTo>
                    <a:pt x="64" y="53"/>
                  </a:lnTo>
                  <a:lnTo>
                    <a:pt x="61" y="49"/>
                  </a:lnTo>
                  <a:lnTo>
                    <a:pt x="60" y="48"/>
                  </a:lnTo>
                  <a:lnTo>
                    <a:pt x="58" y="47"/>
                  </a:lnTo>
                  <a:lnTo>
                    <a:pt x="57" y="47"/>
                  </a:lnTo>
                  <a:close/>
                  <a:moveTo>
                    <a:pt x="70" y="47"/>
                  </a:moveTo>
                  <a:lnTo>
                    <a:pt x="69" y="48"/>
                  </a:lnTo>
                  <a:lnTo>
                    <a:pt x="68" y="49"/>
                  </a:lnTo>
                  <a:lnTo>
                    <a:pt x="66" y="51"/>
                  </a:lnTo>
                  <a:lnTo>
                    <a:pt x="65" y="52"/>
                  </a:lnTo>
                  <a:lnTo>
                    <a:pt x="65" y="53"/>
                  </a:lnTo>
                  <a:lnTo>
                    <a:pt x="69" y="51"/>
                  </a:lnTo>
                  <a:lnTo>
                    <a:pt x="70" y="49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2" y="47"/>
                  </a:lnTo>
                  <a:lnTo>
                    <a:pt x="70" y="47"/>
                  </a:lnTo>
                  <a:close/>
                  <a:moveTo>
                    <a:pt x="64" y="44"/>
                  </a:moveTo>
                  <a:lnTo>
                    <a:pt x="64" y="45"/>
                  </a:lnTo>
                  <a:lnTo>
                    <a:pt x="62" y="47"/>
                  </a:lnTo>
                  <a:lnTo>
                    <a:pt x="62" y="48"/>
                  </a:lnTo>
                  <a:lnTo>
                    <a:pt x="64" y="51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5" y="49"/>
                  </a:lnTo>
                  <a:lnTo>
                    <a:pt x="65" y="47"/>
                  </a:lnTo>
                  <a:lnTo>
                    <a:pt x="65" y="45"/>
                  </a:lnTo>
                  <a:lnTo>
                    <a:pt x="65" y="44"/>
                  </a:lnTo>
                  <a:lnTo>
                    <a:pt x="65" y="44"/>
                  </a:lnTo>
                  <a:lnTo>
                    <a:pt x="64" y="44"/>
                  </a:lnTo>
                  <a:close/>
                  <a:moveTo>
                    <a:pt x="78" y="37"/>
                  </a:moveTo>
                  <a:lnTo>
                    <a:pt x="73" y="47"/>
                  </a:lnTo>
                  <a:lnTo>
                    <a:pt x="74" y="49"/>
                  </a:lnTo>
                  <a:lnTo>
                    <a:pt x="74" y="52"/>
                  </a:lnTo>
                  <a:lnTo>
                    <a:pt x="86" y="52"/>
                  </a:lnTo>
                  <a:lnTo>
                    <a:pt x="77" y="48"/>
                  </a:lnTo>
                  <a:lnTo>
                    <a:pt x="78" y="37"/>
                  </a:lnTo>
                  <a:close/>
                  <a:moveTo>
                    <a:pt x="53" y="36"/>
                  </a:moveTo>
                  <a:lnTo>
                    <a:pt x="52" y="47"/>
                  </a:lnTo>
                  <a:lnTo>
                    <a:pt x="44" y="52"/>
                  </a:lnTo>
                  <a:lnTo>
                    <a:pt x="54" y="52"/>
                  </a:lnTo>
                  <a:lnTo>
                    <a:pt x="56" y="48"/>
                  </a:lnTo>
                  <a:lnTo>
                    <a:pt x="57" y="45"/>
                  </a:lnTo>
                  <a:lnTo>
                    <a:pt x="53" y="36"/>
                  </a:lnTo>
                  <a:close/>
                  <a:moveTo>
                    <a:pt x="56" y="33"/>
                  </a:moveTo>
                  <a:lnTo>
                    <a:pt x="61" y="44"/>
                  </a:lnTo>
                  <a:lnTo>
                    <a:pt x="64" y="43"/>
                  </a:lnTo>
                  <a:lnTo>
                    <a:pt x="66" y="43"/>
                  </a:lnTo>
                  <a:lnTo>
                    <a:pt x="70" y="44"/>
                  </a:lnTo>
                  <a:lnTo>
                    <a:pt x="76" y="35"/>
                  </a:lnTo>
                  <a:lnTo>
                    <a:pt x="65" y="40"/>
                  </a:lnTo>
                  <a:lnTo>
                    <a:pt x="56" y="33"/>
                  </a:lnTo>
                  <a:close/>
                  <a:moveTo>
                    <a:pt x="87" y="29"/>
                  </a:moveTo>
                  <a:lnTo>
                    <a:pt x="91" y="36"/>
                  </a:lnTo>
                  <a:lnTo>
                    <a:pt x="95" y="41"/>
                  </a:lnTo>
                  <a:lnTo>
                    <a:pt x="97" y="49"/>
                  </a:lnTo>
                  <a:lnTo>
                    <a:pt x="102" y="35"/>
                  </a:lnTo>
                  <a:lnTo>
                    <a:pt x="87" y="29"/>
                  </a:lnTo>
                  <a:close/>
                  <a:moveTo>
                    <a:pt x="83" y="29"/>
                  </a:moveTo>
                  <a:lnTo>
                    <a:pt x="82" y="31"/>
                  </a:lnTo>
                  <a:lnTo>
                    <a:pt x="82" y="33"/>
                  </a:lnTo>
                  <a:lnTo>
                    <a:pt x="81" y="35"/>
                  </a:lnTo>
                  <a:lnTo>
                    <a:pt x="81" y="35"/>
                  </a:lnTo>
                  <a:lnTo>
                    <a:pt x="81" y="45"/>
                  </a:lnTo>
                  <a:lnTo>
                    <a:pt x="89" y="52"/>
                  </a:lnTo>
                  <a:lnTo>
                    <a:pt x="90" y="51"/>
                  </a:lnTo>
                  <a:lnTo>
                    <a:pt x="93" y="52"/>
                  </a:lnTo>
                  <a:lnTo>
                    <a:pt x="95" y="52"/>
                  </a:lnTo>
                  <a:lnTo>
                    <a:pt x="95" y="51"/>
                  </a:lnTo>
                  <a:lnTo>
                    <a:pt x="91" y="39"/>
                  </a:lnTo>
                  <a:lnTo>
                    <a:pt x="83" y="29"/>
                  </a:lnTo>
                  <a:close/>
                  <a:moveTo>
                    <a:pt x="45" y="28"/>
                  </a:moveTo>
                  <a:lnTo>
                    <a:pt x="29" y="32"/>
                  </a:lnTo>
                  <a:lnTo>
                    <a:pt x="33" y="49"/>
                  </a:lnTo>
                  <a:lnTo>
                    <a:pt x="34" y="44"/>
                  </a:lnTo>
                  <a:lnTo>
                    <a:pt x="37" y="39"/>
                  </a:lnTo>
                  <a:lnTo>
                    <a:pt x="41" y="33"/>
                  </a:lnTo>
                  <a:lnTo>
                    <a:pt x="45" y="28"/>
                  </a:lnTo>
                  <a:close/>
                  <a:moveTo>
                    <a:pt x="49" y="28"/>
                  </a:moveTo>
                  <a:lnTo>
                    <a:pt x="45" y="31"/>
                  </a:lnTo>
                  <a:lnTo>
                    <a:pt x="42" y="35"/>
                  </a:lnTo>
                  <a:lnTo>
                    <a:pt x="38" y="40"/>
                  </a:lnTo>
                  <a:lnTo>
                    <a:pt x="36" y="45"/>
                  </a:lnTo>
                  <a:lnTo>
                    <a:pt x="36" y="52"/>
                  </a:lnTo>
                  <a:lnTo>
                    <a:pt x="37" y="52"/>
                  </a:lnTo>
                  <a:lnTo>
                    <a:pt x="37" y="52"/>
                  </a:lnTo>
                  <a:lnTo>
                    <a:pt x="38" y="51"/>
                  </a:lnTo>
                  <a:lnTo>
                    <a:pt x="40" y="51"/>
                  </a:lnTo>
                  <a:lnTo>
                    <a:pt x="48" y="44"/>
                  </a:lnTo>
                  <a:lnTo>
                    <a:pt x="50" y="33"/>
                  </a:lnTo>
                  <a:lnTo>
                    <a:pt x="50" y="33"/>
                  </a:lnTo>
                  <a:lnTo>
                    <a:pt x="49" y="32"/>
                  </a:lnTo>
                  <a:lnTo>
                    <a:pt x="50" y="29"/>
                  </a:lnTo>
                  <a:lnTo>
                    <a:pt x="49" y="28"/>
                  </a:lnTo>
                  <a:close/>
                  <a:moveTo>
                    <a:pt x="65" y="23"/>
                  </a:moveTo>
                  <a:lnTo>
                    <a:pt x="62" y="24"/>
                  </a:lnTo>
                  <a:lnTo>
                    <a:pt x="57" y="24"/>
                  </a:lnTo>
                  <a:lnTo>
                    <a:pt x="52" y="27"/>
                  </a:lnTo>
                  <a:lnTo>
                    <a:pt x="53" y="29"/>
                  </a:lnTo>
                  <a:lnTo>
                    <a:pt x="54" y="29"/>
                  </a:lnTo>
                  <a:lnTo>
                    <a:pt x="54" y="31"/>
                  </a:lnTo>
                  <a:lnTo>
                    <a:pt x="65" y="35"/>
                  </a:lnTo>
                  <a:lnTo>
                    <a:pt x="77" y="32"/>
                  </a:lnTo>
                  <a:lnTo>
                    <a:pt x="77" y="31"/>
                  </a:lnTo>
                  <a:lnTo>
                    <a:pt x="78" y="31"/>
                  </a:lnTo>
                  <a:lnTo>
                    <a:pt x="80" y="29"/>
                  </a:lnTo>
                  <a:lnTo>
                    <a:pt x="81" y="28"/>
                  </a:lnTo>
                  <a:lnTo>
                    <a:pt x="76" y="25"/>
                  </a:lnTo>
                  <a:lnTo>
                    <a:pt x="70" y="24"/>
                  </a:lnTo>
                  <a:lnTo>
                    <a:pt x="65" y="23"/>
                  </a:lnTo>
                  <a:close/>
                  <a:moveTo>
                    <a:pt x="65" y="11"/>
                  </a:moveTo>
                  <a:lnTo>
                    <a:pt x="54" y="24"/>
                  </a:lnTo>
                  <a:lnTo>
                    <a:pt x="58" y="23"/>
                  </a:lnTo>
                  <a:lnTo>
                    <a:pt x="62" y="21"/>
                  </a:lnTo>
                  <a:lnTo>
                    <a:pt x="65" y="21"/>
                  </a:lnTo>
                  <a:lnTo>
                    <a:pt x="72" y="23"/>
                  </a:lnTo>
                  <a:lnTo>
                    <a:pt x="78" y="24"/>
                  </a:lnTo>
                  <a:lnTo>
                    <a:pt x="65" y="11"/>
                  </a:lnTo>
                  <a:close/>
                  <a:moveTo>
                    <a:pt x="37" y="0"/>
                  </a:moveTo>
                  <a:lnTo>
                    <a:pt x="38" y="0"/>
                  </a:lnTo>
                  <a:lnTo>
                    <a:pt x="38" y="1"/>
                  </a:lnTo>
                  <a:lnTo>
                    <a:pt x="38" y="3"/>
                  </a:lnTo>
                  <a:lnTo>
                    <a:pt x="41" y="8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5" y="5"/>
                  </a:lnTo>
                  <a:lnTo>
                    <a:pt x="42" y="11"/>
                  </a:lnTo>
                  <a:lnTo>
                    <a:pt x="46" y="16"/>
                  </a:lnTo>
                  <a:lnTo>
                    <a:pt x="49" y="9"/>
                  </a:lnTo>
                  <a:lnTo>
                    <a:pt x="49" y="8"/>
                  </a:lnTo>
                  <a:lnTo>
                    <a:pt x="50" y="8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46" y="19"/>
                  </a:lnTo>
                  <a:lnTo>
                    <a:pt x="50" y="24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4" y="7"/>
                  </a:lnTo>
                  <a:lnTo>
                    <a:pt x="65" y="5"/>
                  </a:lnTo>
                  <a:lnTo>
                    <a:pt x="66" y="5"/>
                  </a:lnTo>
                  <a:lnTo>
                    <a:pt x="66" y="7"/>
                  </a:lnTo>
                  <a:lnTo>
                    <a:pt x="66" y="8"/>
                  </a:lnTo>
                  <a:lnTo>
                    <a:pt x="82" y="25"/>
                  </a:lnTo>
                  <a:lnTo>
                    <a:pt x="86" y="20"/>
                  </a:lnTo>
                  <a:lnTo>
                    <a:pt x="82" y="11"/>
                  </a:lnTo>
                  <a:lnTo>
                    <a:pt x="82" y="9"/>
                  </a:lnTo>
                  <a:lnTo>
                    <a:pt x="82" y="9"/>
                  </a:lnTo>
                  <a:lnTo>
                    <a:pt x="83" y="9"/>
                  </a:lnTo>
                  <a:lnTo>
                    <a:pt x="83" y="9"/>
                  </a:lnTo>
                  <a:lnTo>
                    <a:pt x="87" y="17"/>
                  </a:lnTo>
                  <a:lnTo>
                    <a:pt x="91" y="12"/>
                  </a:lnTo>
                  <a:lnTo>
                    <a:pt x="89" y="7"/>
                  </a:lnTo>
                  <a:lnTo>
                    <a:pt x="89" y="5"/>
                  </a:lnTo>
                  <a:lnTo>
                    <a:pt x="89" y="5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3" y="9"/>
                  </a:lnTo>
                  <a:lnTo>
                    <a:pt x="97" y="3"/>
                  </a:lnTo>
                  <a:lnTo>
                    <a:pt x="97" y="3"/>
                  </a:lnTo>
                  <a:lnTo>
                    <a:pt x="97" y="1"/>
                  </a:lnTo>
                  <a:lnTo>
                    <a:pt x="98" y="0"/>
                  </a:lnTo>
                  <a:lnTo>
                    <a:pt x="99" y="1"/>
                  </a:lnTo>
                  <a:lnTo>
                    <a:pt x="101" y="3"/>
                  </a:lnTo>
                  <a:lnTo>
                    <a:pt x="99" y="4"/>
                  </a:lnTo>
                  <a:lnTo>
                    <a:pt x="98" y="4"/>
                  </a:lnTo>
                  <a:lnTo>
                    <a:pt x="98" y="4"/>
                  </a:lnTo>
                  <a:lnTo>
                    <a:pt x="94" y="11"/>
                  </a:lnTo>
                  <a:lnTo>
                    <a:pt x="98" y="11"/>
                  </a:lnTo>
                  <a:lnTo>
                    <a:pt x="99" y="11"/>
                  </a:lnTo>
                  <a:lnTo>
                    <a:pt x="99" y="11"/>
                  </a:lnTo>
                  <a:lnTo>
                    <a:pt x="99" y="12"/>
                  </a:lnTo>
                  <a:lnTo>
                    <a:pt x="99" y="12"/>
                  </a:lnTo>
                  <a:lnTo>
                    <a:pt x="93" y="13"/>
                  </a:lnTo>
                  <a:lnTo>
                    <a:pt x="89" y="19"/>
                  </a:lnTo>
                  <a:lnTo>
                    <a:pt x="98" y="19"/>
                  </a:lnTo>
                  <a:lnTo>
                    <a:pt x="98" y="19"/>
                  </a:lnTo>
                  <a:lnTo>
                    <a:pt x="98" y="19"/>
                  </a:lnTo>
                  <a:lnTo>
                    <a:pt x="98" y="20"/>
                  </a:lnTo>
                  <a:lnTo>
                    <a:pt x="98" y="20"/>
                  </a:lnTo>
                  <a:lnTo>
                    <a:pt x="89" y="21"/>
                  </a:lnTo>
                  <a:lnTo>
                    <a:pt x="85" y="27"/>
                  </a:lnTo>
                  <a:lnTo>
                    <a:pt x="105" y="32"/>
                  </a:lnTo>
                  <a:lnTo>
                    <a:pt x="106" y="31"/>
                  </a:lnTo>
                  <a:lnTo>
                    <a:pt x="107" y="31"/>
                  </a:lnTo>
                  <a:lnTo>
                    <a:pt x="107" y="32"/>
                  </a:lnTo>
                  <a:lnTo>
                    <a:pt x="107" y="33"/>
                  </a:lnTo>
                  <a:lnTo>
                    <a:pt x="106" y="35"/>
                  </a:lnTo>
                  <a:lnTo>
                    <a:pt x="106" y="35"/>
                  </a:lnTo>
                  <a:lnTo>
                    <a:pt x="98" y="52"/>
                  </a:lnTo>
                  <a:lnTo>
                    <a:pt x="106" y="52"/>
                  </a:lnTo>
                  <a:lnTo>
                    <a:pt x="111" y="45"/>
                  </a:lnTo>
                  <a:lnTo>
                    <a:pt x="113" y="44"/>
                  </a:lnTo>
                  <a:lnTo>
                    <a:pt x="113" y="45"/>
                  </a:lnTo>
                  <a:lnTo>
                    <a:pt x="114" y="45"/>
                  </a:lnTo>
                  <a:lnTo>
                    <a:pt x="113" y="47"/>
                  </a:lnTo>
                  <a:lnTo>
                    <a:pt x="109" y="52"/>
                  </a:lnTo>
                  <a:lnTo>
                    <a:pt x="115" y="52"/>
                  </a:lnTo>
                  <a:lnTo>
                    <a:pt x="119" y="48"/>
                  </a:lnTo>
                  <a:lnTo>
                    <a:pt x="119" y="48"/>
                  </a:lnTo>
                  <a:lnTo>
                    <a:pt x="121" y="48"/>
                  </a:lnTo>
                  <a:lnTo>
                    <a:pt x="121" y="48"/>
                  </a:lnTo>
                  <a:lnTo>
                    <a:pt x="121" y="49"/>
                  </a:lnTo>
                  <a:lnTo>
                    <a:pt x="118" y="52"/>
                  </a:lnTo>
                  <a:lnTo>
                    <a:pt x="125" y="53"/>
                  </a:lnTo>
                  <a:lnTo>
                    <a:pt x="126" y="52"/>
                  </a:lnTo>
                  <a:lnTo>
                    <a:pt x="127" y="52"/>
                  </a:lnTo>
                  <a:lnTo>
                    <a:pt x="127" y="53"/>
                  </a:lnTo>
                  <a:lnTo>
                    <a:pt x="127" y="55"/>
                  </a:lnTo>
                  <a:lnTo>
                    <a:pt x="126" y="56"/>
                  </a:lnTo>
                  <a:lnTo>
                    <a:pt x="125" y="56"/>
                  </a:lnTo>
                  <a:lnTo>
                    <a:pt x="125" y="55"/>
                  </a:lnTo>
                  <a:lnTo>
                    <a:pt x="118" y="55"/>
                  </a:lnTo>
                  <a:lnTo>
                    <a:pt x="121" y="59"/>
                  </a:lnTo>
                  <a:lnTo>
                    <a:pt x="121" y="60"/>
                  </a:lnTo>
                  <a:lnTo>
                    <a:pt x="121" y="60"/>
                  </a:lnTo>
                  <a:lnTo>
                    <a:pt x="119" y="60"/>
                  </a:lnTo>
                  <a:lnTo>
                    <a:pt x="119" y="60"/>
                  </a:lnTo>
                  <a:lnTo>
                    <a:pt x="115" y="55"/>
                  </a:lnTo>
                  <a:lnTo>
                    <a:pt x="109" y="55"/>
                  </a:lnTo>
                  <a:lnTo>
                    <a:pt x="114" y="63"/>
                  </a:lnTo>
                  <a:lnTo>
                    <a:pt x="114" y="63"/>
                  </a:lnTo>
                  <a:lnTo>
                    <a:pt x="113" y="64"/>
                  </a:lnTo>
                  <a:lnTo>
                    <a:pt x="113" y="64"/>
                  </a:lnTo>
                  <a:lnTo>
                    <a:pt x="111" y="63"/>
                  </a:lnTo>
                  <a:lnTo>
                    <a:pt x="106" y="55"/>
                  </a:lnTo>
                  <a:lnTo>
                    <a:pt x="98" y="55"/>
                  </a:lnTo>
                  <a:lnTo>
                    <a:pt x="107" y="73"/>
                  </a:lnTo>
                  <a:lnTo>
                    <a:pt x="109" y="73"/>
                  </a:lnTo>
                  <a:lnTo>
                    <a:pt x="109" y="75"/>
                  </a:lnTo>
                  <a:lnTo>
                    <a:pt x="109" y="76"/>
                  </a:lnTo>
                  <a:lnTo>
                    <a:pt x="107" y="76"/>
                  </a:lnTo>
                  <a:lnTo>
                    <a:pt x="106" y="76"/>
                  </a:lnTo>
                  <a:lnTo>
                    <a:pt x="83" y="80"/>
                  </a:lnTo>
                  <a:lnTo>
                    <a:pt x="83" y="80"/>
                  </a:lnTo>
                  <a:lnTo>
                    <a:pt x="87" y="88"/>
                  </a:lnTo>
                  <a:lnTo>
                    <a:pt x="97" y="89"/>
                  </a:lnTo>
                  <a:lnTo>
                    <a:pt x="98" y="89"/>
                  </a:lnTo>
                  <a:lnTo>
                    <a:pt x="98" y="90"/>
                  </a:lnTo>
                  <a:lnTo>
                    <a:pt x="98" y="90"/>
                  </a:lnTo>
                  <a:lnTo>
                    <a:pt x="97" y="90"/>
                  </a:lnTo>
                  <a:lnTo>
                    <a:pt x="89" y="90"/>
                  </a:lnTo>
                  <a:lnTo>
                    <a:pt x="93" y="96"/>
                  </a:lnTo>
                  <a:lnTo>
                    <a:pt x="98" y="97"/>
                  </a:lnTo>
                  <a:lnTo>
                    <a:pt x="99" y="97"/>
                  </a:lnTo>
                  <a:lnTo>
                    <a:pt x="99" y="97"/>
                  </a:lnTo>
                  <a:lnTo>
                    <a:pt x="98" y="98"/>
                  </a:lnTo>
                  <a:lnTo>
                    <a:pt x="98" y="98"/>
                  </a:lnTo>
                  <a:lnTo>
                    <a:pt x="94" y="98"/>
                  </a:lnTo>
                  <a:lnTo>
                    <a:pt x="97" y="104"/>
                  </a:lnTo>
                  <a:lnTo>
                    <a:pt x="98" y="105"/>
                  </a:lnTo>
                  <a:lnTo>
                    <a:pt x="99" y="106"/>
                  </a:lnTo>
                  <a:lnTo>
                    <a:pt x="98" y="108"/>
                  </a:lnTo>
                  <a:lnTo>
                    <a:pt x="97" y="108"/>
                  </a:lnTo>
                  <a:lnTo>
                    <a:pt x="95" y="108"/>
                  </a:lnTo>
                  <a:lnTo>
                    <a:pt x="95" y="106"/>
                  </a:lnTo>
                  <a:lnTo>
                    <a:pt x="95" y="105"/>
                  </a:lnTo>
                  <a:lnTo>
                    <a:pt x="91" y="98"/>
                  </a:lnTo>
                  <a:lnTo>
                    <a:pt x="90" y="104"/>
                  </a:lnTo>
                  <a:lnTo>
                    <a:pt x="89" y="104"/>
                  </a:lnTo>
                  <a:lnTo>
                    <a:pt x="89" y="104"/>
                  </a:lnTo>
                  <a:lnTo>
                    <a:pt x="87" y="104"/>
                  </a:lnTo>
                  <a:lnTo>
                    <a:pt x="87" y="102"/>
                  </a:lnTo>
                  <a:lnTo>
                    <a:pt x="90" y="97"/>
                  </a:lnTo>
                  <a:lnTo>
                    <a:pt x="87" y="90"/>
                  </a:lnTo>
                  <a:lnTo>
                    <a:pt x="83" y="100"/>
                  </a:lnTo>
                  <a:lnTo>
                    <a:pt x="82" y="100"/>
                  </a:lnTo>
                  <a:lnTo>
                    <a:pt x="82" y="100"/>
                  </a:lnTo>
                  <a:lnTo>
                    <a:pt x="82" y="100"/>
                  </a:lnTo>
                  <a:lnTo>
                    <a:pt x="82" y="98"/>
                  </a:lnTo>
                  <a:lnTo>
                    <a:pt x="86" y="89"/>
                  </a:lnTo>
                  <a:lnTo>
                    <a:pt x="82" y="81"/>
                  </a:lnTo>
                  <a:lnTo>
                    <a:pt x="82" y="81"/>
                  </a:lnTo>
                  <a:lnTo>
                    <a:pt x="66" y="98"/>
                  </a:lnTo>
                  <a:lnTo>
                    <a:pt x="66" y="98"/>
                  </a:lnTo>
                  <a:lnTo>
                    <a:pt x="66" y="100"/>
                  </a:lnTo>
                  <a:lnTo>
                    <a:pt x="65" y="101"/>
                  </a:lnTo>
                  <a:lnTo>
                    <a:pt x="64" y="101"/>
                  </a:lnTo>
                  <a:lnTo>
                    <a:pt x="62" y="100"/>
                  </a:lnTo>
                  <a:lnTo>
                    <a:pt x="62" y="98"/>
                  </a:lnTo>
                  <a:lnTo>
                    <a:pt x="48" y="81"/>
                  </a:lnTo>
                  <a:lnTo>
                    <a:pt x="44" y="88"/>
                  </a:lnTo>
                  <a:lnTo>
                    <a:pt x="46" y="97"/>
                  </a:lnTo>
                  <a:lnTo>
                    <a:pt x="46" y="98"/>
                  </a:lnTo>
                  <a:lnTo>
                    <a:pt x="46" y="98"/>
                  </a:lnTo>
                  <a:lnTo>
                    <a:pt x="46" y="98"/>
                  </a:lnTo>
                  <a:lnTo>
                    <a:pt x="45" y="98"/>
                  </a:lnTo>
                  <a:lnTo>
                    <a:pt x="42" y="90"/>
                  </a:lnTo>
                  <a:lnTo>
                    <a:pt x="38" y="96"/>
                  </a:lnTo>
                  <a:lnTo>
                    <a:pt x="41" y="101"/>
                  </a:lnTo>
                  <a:lnTo>
                    <a:pt x="41" y="102"/>
                  </a:lnTo>
                  <a:lnTo>
                    <a:pt x="40" y="102"/>
                  </a:lnTo>
                  <a:lnTo>
                    <a:pt x="40" y="102"/>
                  </a:lnTo>
                  <a:lnTo>
                    <a:pt x="38" y="102"/>
                  </a:lnTo>
                  <a:lnTo>
                    <a:pt x="37" y="98"/>
                  </a:lnTo>
                  <a:lnTo>
                    <a:pt x="33" y="105"/>
                  </a:lnTo>
                  <a:lnTo>
                    <a:pt x="33" y="105"/>
                  </a:lnTo>
                  <a:lnTo>
                    <a:pt x="33" y="106"/>
                  </a:lnTo>
                  <a:lnTo>
                    <a:pt x="32" y="108"/>
                  </a:lnTo>
                  <a:lnTo>
                    <a:pt x="30" y="106"/>
                  </a:lnTo>
                  <a:lnTo>
                    <a:pt x="29" y="106"/>
                  </a:lnTo>
                  <a:lnTo>
                    <a:pt x="30" y="105"/>
                  </a:lnTo>
                  <a:lnTo>
                    <a:pt x="32" y="104"/>
                  </a:lnTo>
                  <a:lnTo>
                    <a:pt x="32" y="104"/>
                  </a:lnTo>
                  <a:lnTo>
                    <a:pt x="36" y="97"/>
                  </a:lnTo>
                  <a:lnTo>
                    <a:pt x="30" y="97"/>
                  </a:lnTo>
                  <a:lnTo>
                    <a:pt x="30" y="97"/>
                  </a:lnTo>
                  <a:lnTo>
                    <a:pt x="30" y="97"/>
                  </a:lnTo>
                  <a:lnTo>
                    <a:pt x="30" y="96"/>
                  </a:lnTo>
                  <a:lnTo>
                    <a:pt x="30" y="96"/>
                  </a:lnTo>
                  <a:lnTo>
                    <a:pt x="37" y="96"/>
                  </a:lnTo>
                  <a:lnTo>
                    <a:pt x="40" y="89"/>
                  </a:lnTo>
                  <a:lnTo>
                    <a:pt x="32" y="89"/>
                  </a:lnTo>
                  <a:lnTo>
                    <a:pt x="30" y="89"/>
                  </a:lnTo>
                  <a:lnTo>
                    <a:pt x="30" y="89"/>
                  </a:lnTo>
                  <a:lnTo>
                    <a:pt x="30" y="88"/>
                  </a:lnTo>
                  <a:lnTo>
                    <a:pt x="32" y="88"/>
                  </a:lnTo>
                  <a:lnTo>
                    <a:pt x="41" y="88"/>
                  </a:lnTo>
                  <a:lnTo>
                    <a:pt x="45" y="80"/>
                  </a:lnTo>
                  <a:lnTo>
                    <a:pt x="25" y="77"/>
                  </a:lnTo>
                  <a:lnTo>
                    <a:pt x="25" y="77"/>
                  </a:lnTo>
                  <a:lnTo>
                    <a:pt x="24" y="77"/>
                  </a:lnTo>
                  <a:lnTo>
                    <a:pt x="22" y="77"/>
                  </a:lnTo>
                  <a:lnTo>
                    <a:pt x="22" y="76"/>
                  </a:lnTo>
                  <a:lnTo>
                    <a:pt x="22" y="75"/>
                  </a:lnTo>
                  <a:lnTo>
                    <a:pt x="24" y="75"/>
                  </a:lnTo>
                  <a:lnTo>
                    <a:pt x="24" y="75"/>
                  </a:lnTo>
                  <a:lnTo>
                    <a:pt x="33" y="55"/>
                  </a:lnTo>
                  <a:lnTo>
                    <a:pt x="25" y="55"/>
                  </a:lnTo>
                  <a:lnTo>
                    <a:pt x="20" y="63"/>
                  </a:lnTo>
                  <a:lnTo>
                    <a:pt x="20" y="64"/>
                  </a:lnTo>
                  <a:lnTo>
                    <a:pt x="18" y="64"/>
                  </a:lnTo>
                  <a:lnTo>
                    <a:pt x="18" y="63"/>
                  </a:lnTo>
                  <a:lnTo>
                    <a:pt x="18" y="63"/>
                  </a:lnTo>
                  <a:lnTo>
                    <a:pt x="24" y="55"/>
                  </a:lnTo>
                  <a:lnTo>
                    <a:pt x="17" y="55"/>
                  </a:lnTo>
                  <a:lnTo>
                    <a:pt x="13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4" y="55"/>
                  </a:lnTo>
                  <a:lnTo>
                    <a:pt x="4" y="55"/>
                  </a:lnTo>
                  <a:lnTo>
                    <a:pt x="2" y="55"/>
                  </a:lnTo>
                  <a:lnTo>
                    <a:pt x="2" y="56"/>
                  </a:lnTo>
                  <a:lnTo>
                    <a:pt x="1" y="55"/>
                  </a:lnTo>
                  <a:lnTo>
                    <a:pt x="0" y="53"/>
                  </a:lnTo>
                  <a:lnTo>
                    <a:pt x="1" y="5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14" y="52"/>
                  </a:lnTo>
                  <a:lnTo>
                    <a:pt x="12" y="49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3" y="48"/>
                  </a:lnTo>
                  <a:lnTo>
                    <a:pt x="17" y="52"/>
                  </a:lnTo>
                  <a:lnTo>
                    <a:pt x="24" y="52"/>
                  </a:lnTo>
                  <a:lnTo>
                    <a:pt x="18" y="47"/>
                  </a:lnTo>
                  <a:lnTo>
                    <a:pt x="18" y="45"/>
                  </a:lnTo>
                  <a:lnTo>
                    <a:pt x="18" y="45"/>
                  </a:lnTo>
                  <a:lnTo>
                    <a:pt x="20" y="44"/>
                  </a:lnTo>
                  <a:lnTo>
                    <a:pt x="20" y="45"/>
                  </a:lnTo>
                  <a:lnTo>
                    <a:pt x="25" y="52"/>
                  </a:lnTo>
                  <a:lnTo>
                    <a:pt x="32" y="52"/>
                  </a:lnTo>
                  <a:lnTo>
                    <a:pt x="25" y="32"/>
                  </a:lnTo>
                  <a:lnTo>
                    <a:pt x="24" y="31"/>
                  </a:lnTo>
                  <a:lnTo>
                    <a:pt x="24" y="29"/>
                  </a:lnTo>
                  <a:lnTo>
                    <a:pt x="24" y="28"/>
                  </a:lnTo>
                  <a:lnTo>
                    <a:pt x="25" y="28"/>
                  </a:lnTo>
                  <a:lnTo>
                    <a:pt x="26" y="28"/>
                  </a:lnTo>
                  <a:lnTo>
                    <a:pt x="26" y="29"/>
                  </a:lnTo>
                  <a:lnTo>
                    <a:pt x="48" y="25"/>
                  </a:lnTo>
                  <a:lnTo>
                    <a:pt x="45" y="20"/>
                  </a:lnTo>
                  <a:lnTo>
                    <a:pt x="34" y="19"/>
                  </a:lnTo>
                  <a:lnTo>
                    <a:pt x="34" y="17"/>
                  </a:lnTo>
                  <a:lnTo>
                    <a:pt x="34" y="17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44" y="17"/>
                  </a:lnTo>
                  <a:lnTo>
                    <a:pt x="41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4" y="8"/>
                  </a:lnTo>
                  <a:lnTo>
                    <a:pt x="40" y="9"/>
                  </a:lnTo>
                  <a:lnTo>
                    <a:pt x="37" y="4"/>
                  </a:lnTo>
                  <a:lnTo>
                    <a:pt x="36" y="3"/>
                  </a:lnTo>
                  <a:lnTo>
                    <a:pt x="36" y="1"/>
                  </a:lnTo>
                  <a:lnTo>
                    <a:pt x="36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7506">
              <a:extLst>
                <a:ext uri="{FF2B5EF4-FFF2-40B4-BE49-F238E27FC236}">
                  <a16:creationId xmlns="" xmlns:a16="http://schemas.microsoft.com/office/drawing/2014/main" id="{6BDF6E7D-DB98-4B48-9867-8F159EBE85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354" y="638369"/>
              <a:ext cx="961406" cy="986483"/>
            </a:xfrm>
            <a:custGeom>
              <a:avLst/>
              <a:gdLst>
                <a:gd name="T0" fmla="*/ 61 w 115"/>
                <a:gd name="T1" fmla="*/ 99 h 118"/>
                <a:gd name="T2" fmla="*/ 56 w 115"/>
                <a:gd name="T3" fmla="*/ 106 h 118"/>
                <a:gd name="T4" fmla="*/ 52 w 115"/>
                <a:gd name="T5" fmla="*/ 97 h 118"/>
                <a:gd name="T6" fmla="*/ 40 w 115"/>
                <a:gd name="T7" fmla="*/ 90 h 118"/>
                <a:gd name="T8" fmla="*/ 71 w 115"/>
                <a:gd name="T9" fmla="*/ 86 h 118"/>
                <a:gd name="T10" fmla="*/ 41 w 115"/>
                <a:gd name="T11" fmla="*/ 85 h 118"/>
                <a:gd name="T12" fmla="*/ 40 w 115"/>
                <a:gd name="T13" fmla="*/ 84 h 118"/>
                <a:gd name="T14" fmla="*/ 92 w 115"/>
                <a:gd name="T15" fmla="*/ 61 h 118"/>
                <a:gd name="T16" fmla="*/ 92 w 115"/>
                <a:gd name="T17" fmla="*/ 73 h 118"/>
                <a:gd name="T18" fmla="*/ 99 w 115"/>
                <a:gd name="T19" fmla="*/ 81 h 118"/>
                <a:gd name="T20" fmla="*/ 91 w 115"/>
                <a:gd name="T21" fmla="*/ 82 h 118"/>
                <a:gd name="T22" fmla="*/ 77 w 115"/>
                <a:gd name="T23" fmla="*/ 72 h 118"/>
                <a:gd name="T24" fmla="*/ 20 w 115"/>
                <a:gd name="T25" fmla="*/ 60 h 118"/>
                <a:gd name="T26" fmla="*/ 30 w 115"/>
                <a:gd name="T27" fmla="*/ 76 h 118"/>
                <a:gd name="T28" fmla="*/ 23 w 115"/>
                <a:gd name="T29" fmla="*/ 84 h 118"/>
                <a:gd name="T30" fmla="*/ 15 w 115"/>
                <a:gd name="T31" fmla="*/ 82 h 118"/>
                <a:gd name="T32" fmla="*/ 20 w 115"/>
                <a:gd name="T33" fmla="*/ 73 h 118"/>
                <a:gd name="T34" fmla="*/ 22 w 115"/>
                <a:gd name="T35" fmla="*/ 60 h 118"/>
                <a:gd name="T36" fmla="*/ 57 w 115"/>
                <a:gd name="T37" fmla="*/ 70 h 118"/>
                <a:gd name="T38" fmla="*/ 61 w 115"/>
                <a:gd name="T39" fmla="*/ 66 h 118"/>
                <a:gd name="T40" fmla="*/ 68 w 115"/>
                <a:gd name="T41" fmla="*/ 64 h 118"/>
                <a:gd name="T42" fmla="*/ 55 w 115"/>
                <a:gd name="T43" fmla="*/ 60 h 118"/>
                <a:gd name="T44" fmla="*/ 53 w 115"/>
                <a:gd name="T45" fmla="*/ 64 h 118"/>
                <a:gd name="T46" fmla="*/ 68 w 115"/>
                <a:gd name="T47" fmla="*/ 61 h 118"/>
                <a:gd name="T48" fmla="*/ 44 w 115"/>
                <a:gd name="T49" fmla="*/ 60 h 118"/>
                <a:gd name="T50" fmla="*/ 48 w 115"/>
                <a:gd name="T51" fmla="*/ 58 h 118"/>
                <a:gd name="T52" fmla="*/ 53 w 115"/>
                <a:gd name="T53" fmla="*/ 54 h 118"/>
                <a:gd name="T54" fmla="*/ 61 w 115"/>
                <a:gd name="T55" fmla="*/ 56 h 118"/>
                <a:gd name="T56" fmla="*/ 55 w 115"/>
                <a:gd name="T57" fmla="*/ 52 h 118"/>
                <a:gd name="T58" fmla="*/ 56 w 115"/>
                <a:gd name="T59" fmla="*/ 48 h 118"/>
                <a:gd name="T60" fmla="*/ 75 w 115"/>
                <a:gd name="T61" fmla="*/ 50 h 118"/>
                <a:gd name="T62" fmla="*/ 47 w 115"/>
                <a:gd name="T63" fmla="*/ 52 h 118"/>
                <a:gd name="T64" fmla="*/ 59 w 115"/>
                <a:gd name="T65" fmla="*/ 46 h 118"/>
                <a:gd name="T66" fmla="*/ 79 w 115"/>
                <a:gd name="T67" fmla="*/ 30 h 118"/>
                <a:gd name="T68" fmla="*/ 87 w 115"/>
                <a:gd name="T69" fmla="*/ 37 h 118"/>
                <a:gd name="T70" fmla="*/ 93 w 115"/>
                <a:gd name="T71" fmla="*/ 40 h 118"/>
                <a:gd name="T72" fmla="*/ 96 w 115"/>
                <a:gd name="T73" fmla="*/ 45 h 118"/>
                <a:gd name="T74" fmla="*/ 79 w 115"/>
                <a:gd name="T75" fmla="*/ 50 h 118"/>
                <a:gd name="T76" fmla="*/ 38 w 115"/>
                <a:gd name="T77" fmla="*/ 26 h 118"/>
                <a:gd name="T78" fmla="*/ 23 w 115"/>
                <a:gd name="T79" fmla="*/ 46 h 118"/>
                <a:gd name="T80" fmla="*/ 18 w 115"/>
                <a:gd name="T81" fmla="*/ 41 h 118"/>
                <a:gd name="T82" fmla="*/ 22 w 115"/>
                <a:gd name="T83" fmla="*/ 34 h 118"/>
                <a:gd name="T84" fmla="*/ 30 w 115"/>
                <a:gd name="T85" fmla="*/ 36 h 118"/>
                <a:gd name="T86" fmla="*/ 57 w 115"/>
                <a:gd name="T87" fmla="*/ 4 h 118"/>
                <a:gd name="T88" fmla="*/ 51 w 115"/>
                <a:gd name="T89" fmla="*/ 22 h 118"/>
                <a:gd name="T90" fmla="*/ 57 w 115"/>
                <a:gd name="T91" fmla="*/ 18 h 118"/>
                <a:gd name="T92" fmla="*/ 63 w 115"/>
                <a:gd name="T93" fmla="*/ 17 h 118"/>
                <a:gd name="T94" fmla="*/ 59 w 115"/>
                <a:gd name="T95" fmla="*/ 28 h 118"/>
                <a:gd name="T96" fmla="*/ 57 w 115"/>
                <a:gd name="T97" fmla="*/ 0 h 118"/>
                <a:gd name="T98" fmla="*/ 85 w 115"/>
                <a:gd name="T99" fmla="*/ 11 h 118"/>
                <a:gd name="T100" fmla="*/ 108 w 115"/>
                <a:gd name="T101" fmla="*/ 30 h 118"/>
                <a:gd name="T102" fmla="*/ 109 w 115"/>
                <a:gd name="T103" fmla="*/ 54 h 118"/>
                <a:gd name="T104" fmla="*/ 99 w 115"/>
                <a:gd name="T105" fmla="*/ 60 h 118"/>
                <a:gd name="T106" fmla="*/ 84 w 115"/>
                <a:gd name="T107" fmla="*/ 97 h 118"/>
                <a:gd name="T108" fmla="*/ 80 w 115"/>
                <a:gd name="T109" fmla="*/ 101 h 118"/>
                <a:gd name="T110" fmla="*/ 36 w 115"/>
                <a:gd name="T111" fmla="*/ 93 h 118"/>
                <a:gd name="T112" fmla="*/ 24 w 115"/>
                <a:gd name="T113" fmla="*/ 99 h 118"/>
                <a:gd name="T114" fmla="*/ 4 w 115"/>
                <a:gd name="T115" fmla="*/ 85 h 118"/>
                <a:gd name="T116" fmla="*/ 0 w 115"/>
                <a:gd name="T117" fmla="*/ 60 h 118"/>
                <a:gd name="T118" fmla="*/ 6 w 115"/>
                <a:gd name="T119" fmla="*/ 29 h 118"/>
                <a:gd name="T120" fmla="*/ 27 w 115"/>
                <a:gd name="T121" fmla="*/ 16 h 118"/>
                <a:gd name="T122" fmla="*/ 55 w 115"/>
                <a:gd name="T123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5" h="118">
                  <a:moveTo>
                    <a:pt x="59" y="82"/>
                  </a:moveTo>
                  <a:lnTo>
                    <a:pt x="59" y="90"/>
                  </a:lnTo>
                  <a:lnTo>
                    <a:pt x="64" y="94"/>
                  </a:lnTo>
                  <a:lnTo>
                    <a:pt x="64" y="96"/>
                  </a:lnTo>
                  <a:lnTo>
                    <a:pt x="64" y="96"/>
                  </a:lnTo>
                  <a:lnTo>
                    <a:pt x="63" y="97"/>
                  </a:lnTo>
                  <a:lnTo>
                    <a:pt x="63" y="96"/>
                  </a:lnTo>
                  <a:lnTo>
                    <a:pt x="59" y="93"/>
                  </a:lnTo>
                  <a:lnTo>
                    <a:pt x="59" y="97"/>
                  </a:lnTo>
                  <a:lnTo>
                    <a:pt x="61" y="99"/>
                  </a:lnTo>
                  <a:lnTo>
                    <a:pt x="61" y="99"/>
                  </a:lnTo>
                  <a:lnTo>
                    <a:pt x="61" y="101"/>
                  </a:lnTo>
                  <a:lnTo>
                    <a:pt x="61" y="101"/>
                  </a:lnTo>
                  <a:lnTo>
                    <a:pt x="60" y="101"/>
                  </a:lnTo>
                  <a:lnTo>
                    <a:pt x="59" y="99"/>
                  </a:lnTo>
                  <a:lnTo>
                    <a:pt x="59" y="106"/>
                  </a:lnTo>
                  <a:lnTo>
                    <a:pt x="57" y="106"/>
                  </a:lnTo>
                  <a:lnTo>
                    <a:pt x="57" y="106"/>
                  </a:lnTo>
                  <a:lnTo>
                    <a:pt x="57" y="106"/>
                  </a:lnTo>
                  <a:lnTo>
                    <a:pt x="56" y="106"/>
                  </a:lnTo>
                  <a:lnTo>
                    <a:pt x="56" y="106"/>
                  </a:lnTo>
                  <a:lnTo>
                    <a:pt x="56" y="99"/>
                  </a:lnTo>
                  <a:lnTo>
                    <a:pt x="53" y="101"/>
                  </a:lnTo>
                  <a:lnTo>
                    <a:pt x="53" y="101"/>
                  </a:lnTo>
                  <a:lnTo>
                    <a:pt x="52" y="101"/>
                  </a:lnTo>
                  <a:lnTo>
                    <a:pt x="52" y="99"/>
                  </a:lnTo>
                  <a:lnTo>
                    <a:pt x="52" y="99"/>
                  </a:lnTo>
                  <a:lnTo>
                    <a:pt x="56" y="97"/>
                  </a:lnTo>
                  <a:lnTo>
                    <a:pt x="56" y="93"/>
                  </a:lnTo>
                  <a:lnTo>
                    <a:pt x="52" y="97"/>
                  </a:lnTo>
                  <a:lnTo>
                    <a:pt x="51" y="97"/>
                  </a:lnTo>
                  <a:lnTo>
                    <a:pt x="49" y="96"/>
                  </a:lnTo>
                  <a:lnTo>
                    <a:pt x="49" y="96"/>
                  </a:lnTo>
                  <a:lnTo>
                    <a:pt x="51" y="94"/>
                  </a:lnTo>
                  <a:lnTo>
                    <a:pt x="56" y="90"/>
                  </a:lnTo>
                  <a:lnTo>
                    <a:pt x="56" y="82"/>
                  </a:lnTo>
                  <a:lnTo>
                    <a:pt x="43" y="88"/>
                  </a:lnTo>
                  <a:lnTo>
                    <a:pt x="41" y="89"/>
                  </a:lnTo>
                  <a:lnTo>
                    <a:pt x="41" y="89"/>
                  </a:lnTo>
                  <a:lnTo>
                    <a:pt x="40" y="90"/>
                  </a:lnTo>
                  <a:lnTo>
                    <a:pt x="39" y="90"/>
                  </a:lnTo>
                  <a:lnTo>
                    <a:pt x="38" y="92"/>
                  </a:lnTo>
                  <a:lnTo>
                    <a:pt x="56" y="114"/>
                  </a:lnTo>
                  <a:lnTo>
                    <a:pt x="57" y="114"/>
                  </a:lnTo>
                  <a:lnTo>
                    <a:pt x="57" y="114"/>
                  </a:lnTo>
                  <a:lnTo>
                    <a:pt x="77" y="92"/>
                  </a:lnTo>
                  <a:lnTo>
                    <a:pt x="76" y="89"/>
                  </a:lnTo>
                  <a:lnTo>
                    <a:pt x="73" y="89"/>
                  </a:lnTo>
                  <a:lnTo>
                    <a:pt x="72" y="88"/>
                  </a:lnTo>
                  <a:lnTo>
                    <a:pt x="71" y="86"/>
                  </a:lnTo>
                  <a:lnTo>
                    <a:pt x="59" y="82"/>
                  </a:lnTo>
                  <a:close/>
                  <a:moveTo>
                    <a:pt x="64" y="69"/>
                  </a:moveTo>
                  <a:lnTo>
                    <a:pt x="61" y="70"/>
                  </a:lnTo>
                  <a:lnTo>
                    <a:pt x="57" y="72"/>
                  </a:lnTo>
                  <a:lnTo>
                    <a:pt x="53" y="72"/>
                  </a:lnTo>
                  <a:lnTo>
                    <a:pt x="51" y="70"/>
                  </a:lnTo>
                  <a:lnTo>
                    <a:pt x="51" y="70"/>
                  </a:lnTo>
                  <a:lnTo>
                    <a:pt x="41" y="84"/>
                  </a:lnTo>
                  <a:lnTo>
                    <a:pt x="41" y="85"/>
                  </a:lnTo>
                  <a:lnTo>
                    <a:pt x="41" y="85"/>
                  </a:lnTo>
                  <a:lnTo>
                    <a:pt x="57" y="80"/>
                  </a:lnTo>
                  <a:lnTo>
                    <a:pt x="72" y="84"/>
                  </a:lnTo>
                  <a:lnTo>
                    <a:pt x="72" y="84"/>
                  </a:lnTo>
                  <a:lnTo>
                    <a:pt x="64" y="69"/>
                  </a:lnTo>
                  <a:lnTo>
                    <a:pt x="64" y="69"/>
                  </a:lnTo>
                  <a:close/>
                  <a:moveTo>
                    <a:pt x="28" y="60"/>
                  </a:moveTo>
                  <a:lnTo>
                    <a:pt x="28" y="61"/>
                  </a:lnTo>
                  <a:lnTo>
                    <a:pt x="39" y="69"/>
                  </a:lnTo>
                  <a:lnTo>
                    <a:pt x="39" y="84"/>
                  </a:lnTo>
                  <a:lnTo>
                    <a:pt x="40" y="84"/>
                  </a:lnTo>
                  <a:lnTo>
                    <a:pt x="48" y="69"/>
                  </a:lnTo>
                  <a:lnTo>
                    <a:pt x="48" y="69"/>
                  </a:lnTo>
                  <a:lnTo>
                    <a:pt x="47" y="66"/>
                  </a:lnTo>
                  <a:lnTo>
                    <a:pt x="44" y="64"/>
                  </a:lnTo>
                  <a:lnTo>
                    <a:pt x="44" y="61"/>
                  </a:lnTo>
                  <a:lnTo>
                    <a:pt x="44" y="61"/>
                  </a:lnTo>
                  <a:lnTo>
                    <a:pt x="44" y="61"/>
                  </a:lnTo>
                  <a:lnTo>
                    <a:pt x="28" y="60"/>
                  </a:lnTo>
                  <a:close/>
                  <a:moveTo>
                    <a:pt x="92" y="60"/>
                  </a:moveTo>
                  <a:lnTo>
                    <a:pt x="92" y="61"/>
                  </a:lnTo>
                  <a:lnTo>
                    <a:pt x="91" y="62"/>
                  </a:lnTo>
                  <a:lnTo>
                    <a:pt x="89" y="62"/>
                  </a:lnTo>
                  <a:lnTo>
                    <a:pt x="87" y="62"/>
                  </a:lnTo>
                  <a:lnTo>
                    <a:pt x="77" y="69"/>
                  </a:lnTo>
                  <a:lnTo>
                    <a:pt x="85" y="73"/>
                  </a:lnTo>
                  <a:lnTo>
                    <a:pt x="91" y="70"/>
                  </a:lnTo>
                  <a:lnTo>
                    <a:pt x="92" y="70"/>
                  </a:lnTo>
                  <a:lnTo>
                    <a:pt x="92" y="72"/>
                  </a:lnTo>
                  <a:lnTo>
                    <a:pt x="92" y="72"/>
                  </a:lnTo>
                  <a:lnTo>
                    <a:pt x="92" y="73"/>
                  </a:lnTo>
                  <a:lnTo>
                    <a:pt x="87" y="74"/>
                  </a:lnTo>
                  <a:lnTo>
                    <a:pt x="91" y="77"/>
                  </a:lnTo>
                  <a:lnTo>
                    <a:pt x="95" y="74"/>
                  </a:lnTo>
                  <a:lnTo>
                    <a:pt x="95" y="74"/>
                  </a:lnTo>
                  <a:lnTo>
                    <a:pt x="96" y="76"/>
                  </a:lnTo>
                  <a:lnTo>
                    <a:pt x="96" y="76"/>
                  </a:lnTo>
                  <a:lnTo>
                    <a:pt x="95" y="77"/>
                  </a:lnTo>
                  <a:lnTo>
                    <a:pt x="93" y="78"/>
                  </a:lnTo>
                  <a:lnTo>
                    <a:pt x="99" y="81"/>
                  </a:lnTo>
                  <a:lnTo>
                    <a:pt x="99" y="81"/>
                  </a:lnTo>
                  <a:lnTo>
                    <a:pt x="99" y="82"/>
                  </a:lnTo>
                  <a:lnTo>
                    <a:pt x="97" y="82"/>
                  </a:lnTo>
                  <a:lnTo>
                    <a:pt x="97" y="82"/>
                  </a:lnTo>
                  <a:lnTo>
                    <a:pt x="92" y="80"/>
                  </a:lnTo>
                  <a:lnTo>
                    <a:pt x="92" y="82"/>
                  </a:lnTo>
                  <a:lnTo>
                    <a:pt x="92" y="84"/>
                  </a:lnTo>
                  <a:lnTo>
                    <a:pt x="91" y="84"/>
                  </a:lnTo>
                  <a:lnTo>
                    <a:pt x="91" y="84"/>
                  </a:lnTo>
                  <a:lnTo>
                    <a:pt x="91" y="84"/>
                  </a:lnTo>
                  <a:lnTo>
                    <a:pt x="91" y="82"/>
                  </a:lnTo>
                  <a:lnTo>
                    <a:pt x="89" y="78"/>
                  </a:lnTo>
                  <a:lnTo>
                    <a:pt x="87" y="77"/>
                  </a:lnTo>
                  <a:lnTo>
                    <a:pt x="87" y="82"/>
                  </a:lnTo>
                  <a:lnTo>
                    <a:pt x="87" y="84"/>
                  </a:lnTo>
                  <a:lnTo>
                    <a:pt x="85" y="84"/>
                  </a:lnTo>
                  <a:lnTo>
                    <a:pt x="85" y="84"/>
                  </a:lnTo>
                  <a:lnTo>
                    <a:pt x="85" y="84"/>
                  </a:lnTo>
                  <a:lnTo>
                    <a:pt x="84" y="82"/>
                  </a:lnTo>
                  <a:lnTo>
                    <a:pt x="84" y="76"/>
                  </a:lnTo>
                  <a:lnTo>
                    <a:pt x="77" y="72"/>
                  </a:lnTo>
                  <a:lnTo>
                    <a:pt x="76" y="82"/>
                  </a:lnTo>
                  <a:lnTo>
                    <a:pt x="77" y="84"/>
                  </a:lnTo>
                  <a:lnTo>
                    <a:pt x="79" y="85"/>
                  </a:lnTo>
                  <a:lnTo>
                    <a:pt x="77" y="88"/>
                  </a:lnTo>
                  <a:lnTo>
                    <a:pt x="79" y="90"/>
                  </a:lnTo>
                  <a:lnTo>
                    <a:pt x="108" y="85"/>
                  </a:lnTo>
                  <a:lnTo>
                    <a:pt x="108" y="84"/>
                  </a:lnTo>
                  <a:lnTo>
                    <a:pt x="96" y="60"/>
                  </a:lnTo>
                  <a:lnTo>
                    <a:pt x="92" y="60"/>
                  </a:lnTo>
                  <a:close/>
                  <a:moveTo>
                    <a:pt x="20" y="60"/>
                  </a:moveTo>
                  <a:lnTo>
                    <a:pt x="8" y="85"/>
                  </a:lnTo>
                  <a:lnTo>
                    <a:pt x="8" y="85"/>
                  </a:lnTo>
                  <a:lnTo>
                    <a:pt x="36" y="90"/>
                  </a:lnTo>
                  <a:lnTo>
                    <a:pt x="36" y="89"/>
                  </a:lnTo>
                  <a:lnTo>
                    <a:pt x="36" y="89"/>
                  </a:lnTo>
                  <a:lnTo>
                    <a:pt x="36" y="86"/>
                  </a:lnTo>
                  <a:lnTo>
                    <a:pt x="36" y="85"/>
                  </a:lnTo>
                  <a:lnTo>
                    <a:pt x="38" y="84"/>
                  </a:lnTo>
                  <a:lnTo>
                    <a:pt x="36" y="72"/>
                  </a:lnTo>
                  <a:lnTo>
                    <a:pt x="30" y="76"/>
                  </a:lnTo>
                  <a:lnTo>
                    <a:pt x="30" y="82"/>
                  </a:lnTo>
                  <a:lnTo>
                    <a:pt x="28" y="84"/>
                  </a:lnTo>
                  <a:lnTo>
                    <a:pt x="28" y="84"/>
                  </a:lnTo>
                  <a:lnTo>
                    <a:pt x="28" y="84"/>
                  </a:lnTo>
                  <a:lnTo>
                    <a:pt x="27" y="82"/>
                  </a:lnTo>
                  <a:lnTo>
                    <a:pt x="27" y="82"/>
                  </a:lnTo>
                  <a:lnTo>
                    <a:pt x="27" y="77"/>
                  </a:lnTo>
                  <a:lnTo>
                    <a:pt x="24" y="80"/>
                  </a:lnTo>
                  <a:lnTo>
                    <a:pt x="24" y="84"/>
                  </a:lnTo>
                  <a:lnTo>
                    <a:pt x="23" y="84"/>
                  </a:lnTo>
                  <a:lnTo>
                    <a:pt x="23" y="85"/>
                  </a:lnTo>
                  <a:lnTo>
                    <a:pt x="23" y="85"/>
                  </a:lnTo>
                  <a:lnTo>
                    <a:pt x="22" y="84"/>
                  </a:lnTo>
                  <a:lnTo>
                    <a:pt x="22" y="84"/>
                  </a:lnTo>
                  <a:lnTo>
                    <a:pt x="22" y="81"/>
                  </a:lnTo>
                  <a:lnTo>
                    <a:pt x="16" y="84"/>
                  </a:lnTo>
                  <a:lnTo>
                    <a:pt x="16" y="85"/>
                  </a:lnTo>
                  <a:lnTo>
                    <a:pt x="15" y="84"/>
                  </a:lnTo>
                  <a:lnTo>
                    <a:pt x="15" y="84"/>
                  </a:lnTo>
                  <a:lnTo>
                    <a:pt x="15" y="82"/>
                  </a:lnTo>
                  <a:lnTo>
                    <a:pt x="20" y="78"/>
                  </a:lnTo>
                  <a:lnTo>
                    <a:pt x="18" y="78"/>
                  </a:lnTo>
                  <a:lnTo>
                    <a:pt x="18" y="77"/>
                  </a:lnTo>
                  <a:lnTo>
                    <a:pt x="18" y="77"/>
                  </a:lnTo>
                  <a:lnTo>
                    <a:pt x="18" y="76"/>
                  </a:lnTo>
                  <a:lnTo>
                    <a:pt x="19" y="76"/>
                  </a:lnTo>
                  <a:lnTo>
                    <a:pt x="23" y="77"/>
                  </a:lnTo>
                  <a:lnTo>
                    <a:pt x="26" y="76"/>
                  </a:lnTo>
                  <a:lnTo>
                    <a:pt x="20" y="73"/>
                  </a:lnTo>
                  <a:lnTo>
                    <a:pt x="20" y="73"/>
                  </a:lnTo>
                  <a:lnTo>
                    <a:pt x="20" y="72"/>
                  </a:lnTo>
                  <a:lnTo>
                    <a:pt x="20" y="72"/>
                  </a:lnTo>
                  <a:lnTo>
                    <a:pt x="22" y="70"/>
                  </a:lnTo>
                  <a:lnTo>
                    <a:pt x="28" y="73"/>
                  </a:lnTo>
                  <a:lnTo>
                    <a:pt x="35" y="69"/>
                  </a:lnTo>
                  <a:lnTo>
                    <a:pt x="27" y="62"/>
                  </a:lnTo>
                  <a:lnTo>
                    <a:pt x="26" y="62"/>
                  </a:lnTo>
                  <a:lnTo>
                    <a:pt x="24" y="62"/>
                  </a:lnTo>
                  <a:lnTo>
                    <a:pt x="23" y="61"/>
                  </a:lnTo>
                  <a:lnTo>
                    <a:pt x="22" y="60"/>
                  </a:lnTo>
                  <a:lnTo>
                    <a:pt x="20" y="60"/>
                  </a:lnTo>
                  <a:close/>
                  <a:moveTo>
                    <a:pt x="56" y="60"/>
                  </a:moveTo>
                  <a:lnTo>
                    <a:pt x="56" y="61"/>
                  </a:lnTo>
                  <a:lnTo>
                    <a:pt x="56" y="62"/>
                  </a:lnTo>
                  <a:lnTo>
                    <a:pt x="55" y="64"/>
                  </a:lnTo>
                  <a:lnTo>
                    <a:pt x="55" y="66"/>
                  </a:lnTo>
                  <a:lnTo>
                    <a:pt x="55" y="69"/>
                  </a:lnTo>
                  <a:lnTo>
                    <a:pt x="55" y="70"/>
                  </a:lnTo>
                  <a:lnTo>
                    <a:pt x="56" y="70"/>
                  </a:lnTo>
                  <a:lnTo>
                    <a:pt x="57" y="70"/>
                  </a:lnTo>
                  <a:lnTo>
                    <a:pt x="57" y="70"/>
                  </a:lnTo>
                  <a:lnTo>
                    <a:pt x="57" y="69"/>
                  </a:lnTo>
                  <a:lnTo>
                    <a:pt x="57" y="68"/>
                  </a:lnTo>
                  <a:lnTo>
                    <a:pt x="57" y="64"/>
                  </a:lnTo>
                  <a:lnTo>
                    <a:pt x="56" y="60"/>
                  </a:lnTo>
                  <a:close/>
                  <a:moveTo>
                    <a:pt x="57" y="60"/>
                  </a:moveTo>
                  <a:lnTo>
                    <a:pt x="57" y="61"/>
                  </a:lnTo>
                  <a:lnTo>
                    <a:pt x="59" y="62"/>
                  </a:lnTo>
                  <a:lnTo>
                    <a:pt x="60" y="65"/>
                  </a:lnTo>
                  <a:lnTo>
                    <a:pt x="61" y="66"/>
                  </a:lnTo>
                  <a:lnTo>
                    <a:pt x="63" y="68"/>
                  </a:lnTo>
                  <a:lnTo>
                    <a:pt x="65" y="68"/>
                  </a:lnTo>
                  <a:lnTo>
                    <a:pt x="65" y="68"/>
                  </a:lnTo>
                  <a:lnTo>
                    <a:pt x="65" y="66"/>
                  </a:lnTo>
                  <a:lnTo>
                    <a:pt x="64" y="65"/>
                  </a:lnTo>
                  <a:lnTo>
                    <a:pt x="63" y="64"/>
                  </a:lnTo>
                  <a:lnTo>
                    <a:pt x="61" y="62"/>
                  </a:lnTo>
                  <a:lnTo>
                    <a:pt x="57" y="60"/>
                  </a:lnTo>
                  <a:close/>
                  <a:moveTo>
                    <a:pt x="69" y="60"/>
                  </a:moveTo>
                  <a:lnTo>
                    <a:pt x="68" y="64"/>
                  </a:lnTo>
                  <a:lnTo>
                    <a:pt x="65" y="68"/>
                  </a:lnTo>
                  <a:lnTo>
                    <a:pt x="67" y="68"/>
                  </a:lnTo>
                  <a:lnTo>
                    <a:pt x="75" y="82"/>
                  </a:lnTo>
                  <a:lnTo>
                    <a:pt x="75" y="69"/>
                  </a:lnTo>
                  <a:lnTo>
                    <a:pt x="85" y="61"/>
                  </a:lnTo>
                  <a:lnTo>
                    <a:pt x="85" y="60"/>
                  </a:lnTo>
                  <a:lnTo>
                    <a:pt x="71" y="60"/>
                  </a:lnTo>
                  <a:lnTo>
                    <a:pt x="69" y="60"/>
                  </a:lnTo>
                  <a:close/>
                  <a:moveTo>
                    <a:pt x="56" y="60"/>
                  </a:moveTo>
                  <a:lnTo>
                    <a:pt x="55" y="60"/>
                  </a:lnTo>
                  <a:lnTo>
                    <a:pt x="53" y="61"/>
                  </a:lnTo>
                  <a:lnTo>
                    <a:pt x="51" y="62"/>
                  </a:lnTo>
                  <a:lnTo>
                    <a:pt x="49" y="64"/>
                  </a:lnTo>
                  <a:lnTo>
                    <a:pt x="48" y="65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49" y="68"/>
                  </a:lnTo>
                  <a:lnTo>
                    <a:pt x="51" y="68"/>
                  </a:lnTo>
                  <a:lnTo>
                    <a:pt x="52" y="66"/>
                  </a:lnTo>
                  <a:lnTo>
                    <a:pt x="53" y="64"/>
                  </a:lnTo>
                  <a:lnTo>
                    <a:pt x="56" y="60"/>
                  </a:lnTo>
                  <a:close/>
                  <a:moveTo>
                    <a:pt x="65" y="58"/>
                  </a:moveTo>
                  <a:lnTo>
                    <a:pt x="61" y="58"/>
                  </a:lnTo>
                  <a:lnTo>
                    <a:pt x="57" y="60"/>
                  </a:lnTo>
                  <a:lnTo>
                    <a:pt x="59" y="60"/>
                  </a:lnTo>
                  <a:lnTo>
                    <a:pt x="60" y="60"/>
                  </a:lnTo>
                  <a:lnTo>
                    <a:pt x="61" y="61"/>
                  </a:lnTo>
                  <a:lnTo>
                    <a:pt x="64" y="61"/>
                  </a:lnTo>
                  <a:lnTo>
                    <a:pt x="65" y="61"/>
                  </a:lnTo>
                  <a:lnTo>
                    <a:pt x="68" y="61"/>
                  </a:lnTo>
                  <a:lnTo>
                    <a:pt x="68" y="60"/>
                  </a:lnTo>
                  <a:lnTo>
                    <a:pt x="68" y="58"/>
                  </a:lnTo>
                  <a:lnTo>
                    <a:pt x="68" y="58"/>
                  </a:lnTo>
                  <a:lnTo>
                    <a:pt x="67" y="58"/>
                  </a:lnTo>
                  <a:lnTo>
                    <a:pt x="65" y="58"/>
                  </a:lnTo>
                  <a:close/>
                  <a:moveTo>
                    <a:pt x="48" y="58"/>
                  </a:moveTo>
                  <a:lnTo>
                    <a:pt x="47" y="58"/>
                  </a:lnTo>
                  <a:lnTo>
                    <a:pt x="45" y="58"/>
                  </a:lnTo>
                  <a:lnTo>
                    <a:pt x="44" y="60"/>
                  </a:lnTo>
                  <a:lnTo>
                    <a:pt x="44" y="60"/>
                  </a:lnTo>
                  <a:lnTo>
                    <a:pt x="44" y="60"/>
                  </a:lnTo>
                  <a:lnTo>
                    <a:pt x="45" y="61"/>
                  </a:lnTo>
                  <a:lnTo>
                    <a:pt x="47" y="61"/>
                  </a:lnTo>
                  <a:lnTo>
                    <a:pt x="49" y="61"/>
                  </a:lnTo>
                  <a:lnTo>
                    <a:pt x="52" y="61"/>
                  </a:lnTo>
                  <a:lnTo>
                    <a:pt x="53" y="60"/>
                  </a:lnTo>
                  <a:lnTo>
                    <a:pt x="55" y="60"/>
                  </a:lnTo>
                  <a:lnTo>
                    <a:pt x="55" y="60"/>
                  </a:lnTo>
                  <a:lnTo>
                    <a:pt x="51" y="58"/>
                  </a:lnTo>
                  <a:lnTo>
                    <a:pt x="48" y="58"/>
                  </a:lnTo>
                  <a:close/>
                  <a:moveTo>
                    <a:pt x="48" y="50"/>
                  </a:moveTo>
                  <a:lnTo>
                    <a:pt x="48" y="50"/>
                  </a:lnTo>
                  <a:lnTo>
                    <a:pt x="48" y="52"/>
                  </a:lnTo>
                  <a:lnTo>
                    <a:pt x="48" y="53"/>
                  </a:lnTo>
                  <a:lnTo>
                    <a:pt x="48" y="54"/>
                  </a:lnTo>
                  <a:lnTo>
                    <a:pt x="51" y="56"/>
                  </a:lnTo>
                  <a:lnTo>
                    <a:pt x="53" y="57"/>
                  </a:lnTo>
                  <a:lnTo>
                    <a:pt x="55" y="58"/>
                  </a:lnTo>
                  <a:lnTo>
                    <a:pt x="56" y="58"/>
                  </a:lnTo>
                  <a:lnTo>
                    <a:pt x="53" y="54"/>
                  </a:lnTo>
                  <a:lnTo>
                    <a:pt x="51" y="53"/>
                  </a:lnTo>
                  <a:lnTo>
                    <a:pt x="49" y="52"/>
                  </a:lnTo>
                  <a:lnTo>
                    <a:pt x="48" y="50"/>
                  </a:lnTo>
                  <a:close/>
                  <a:moveTo>
                    <a:pt x="64" y="50"/>
                  </a:moveTo>
                  <a:lnTo>
                    <a:pt x="61" y="52"/>
                  </a:lnTo>
                  <a:lnTo>
                    <a:pt x="60" y="53"/>
                  </a:lnTo>
                  <a:lnTo>
                    <a:pt x="59" y="56"/>
                  </a:lnTo>
                  <a:lnTo>
                    <a:pt x="57" y="57"/>
                  </a:lnTo>
                  <a:lnTo>
                    <a:pt x="57" y="58"/>
                  </a:lnTo>
                  <a:lnTo>
                    <a:pt x="61" y="56"/>
                  </a:lnTo>
                  <a:lnTo>
                    <a:pt x="64" y="54"/>
                  </a:lnTo>
                  <a:lnTo>
                    <a:pt x="65" y="53"/>
                  </a:lnTo>
                  <a:lnTo>
                    <a:pt x="65" y="52"/>
                  </a:lnTo>
                  <a:lnTo>
                    <a:pt x="65" y="52"/>
                  </a:lnTo>
                  <a:lnTo>
                    <a:pt x="65" y="50"/>
                  </a:lnTo>
                  <a:lnTo>
                    <a:pt x="64" y="50"/>
                  </a:lnTo>
                  <a:close/>
                  <a:moveTo>
                    <a:pt x="56" y="48"/>
                  </a:moveTo>
                  <a:lnTo>
                    <a:pt x="55" y="48"/>
                  </a:lnTo>
                  <a:lnTo>
                    <a:pt x="55" y="49"/>
                  </a:lnTo>
                  <a:lnTo>
                    <a:pt x="55" y="52"/>
                  </a:lnTo>
                  <a:lnTo>
                    <a:pt x="55" y="54"/>
                  </a:lnTo>
                  <a:lnTo>
                    <a:pt x="56" y="56"/>
                  </a:lnTo>
                  <a:lnTo>
                    <a:pt x="56" y="57"/>
                  </a:lnTo>
                  <a:lnTo>
                    <a:pt x="56" y="58"/>
                  </a:lnTo>
                  <a:lnTo>
                    <a:pt x="57" y="53"/>
                  </a:lnTo>
                  <a:lnTo>
                    <a:pt x="57" y="50"/>
                  </a:lnTo>
                  <a:lnTo>
                    <a:pt x="57" y="49"/>
                  </a:lnTo>
                  <a:lnTo>
                    <a:pt x="57" y="48"/>
                  </a:lnTo>
                  <a:lnTo>
                    <a:pt x="57" y="48"/>
                  </a:lnTo>
                  <a:lnTo>
                    <a:pt x="56" y="48"/>
                  </a:lnTo>
                  <a:close/>
                  <a:moveTo>
                    <a:pt x="75" y="37"/>
                  </a:moveTo>
                  <a:lnTo>
                    <a:pt x="67" y="50"/>
                  </a:lnTo>
                  <a:lnTo>
                    <a:pt x="67" y="50"/>
                  </a:lnTo>
                  <a:lnTo>
                    <a:pt x="68" y="53"/>
                  </a:lnTo>
                  <a:lnTo>
                    <a:pt x="69" y="57"/>
                  </a:lnTo>
                  <a:lnTo>
                    <a:pt x="69" y="58"/>
                  </a:lnTo>
                  <a:lnTo>
                    <a:pt x="71" y="58"/>
                  </a:lnTo>
                  <a:lnTo>
                    <a:pt x="71" y="58"/>
                  </a:lnTo>
                  <a:lnTo>
                    <a:pt x="85" y="58"/>
                  </a:lnTo>
                  <a:lnTo>
                    <a:pt x="75" y="50"/>
                  </a:lnTo>
                  <a:lnTo>
                    <a:pt x="75" y="37"/>
                  </a:lnTo>
                  <a:close/>
                  <a:moveTo>
                    <a:pt x="41" y="36"/>
                  </a:moveTo>
                  <a:lnTo>
                    <a:pt x="41" y="36"/>
                  </a:lnTo>
                  <a:lnTo>
                    <a:pt x="39" y="49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4" y="54"/>
                  </a:lnTo>
                  <a:lnTo>
                    <a:pt x="47" y="52"/>
                  </a:lnTo>
                  <a:lnTo>
                    <a:pt x="48" y="49"/>
                  </a:lnTo>
                  <a:lnTo>
                    <a:pt x="48" y="48"/>
                  </a:lnTo>
                  <a:lnTo>
                    <a:pt x="41" y="36"/>
                  </a:lnTo>
                  <a:close/>
                  <a:moveTo>
                    <a:pt x="44" y="33"/>
                  </a:moveTo>
                  <a:lnTo>
                    <a:pt x="44" y="34"/>
                  </a:lnTo>
                  <a:lnTo>
                    <a:pt x="51" y="48"/>
                  </a:lnTo>
                  <a:lnTo>
                    <a:pt x="51" y="48"/>
                  </a:lnTo>
                  <a:lnTo>
                    <a:pt x="53" y="46"/>
                  </a:lnTo>
                  <a:lnTo>
                    <a:pt x="55" y="46"/>
                  </a:lnTo>
                  <a:lnTo>
                    <a:pt x="59" y="46"/>
                  </a:lnTo>
                  <a:lnTo>
                    <a:pt x="61" y="48"/>
                  </a:lnTo>
                  <a:lnTo>
                    <a:pt x="65" y="49"/>
                  </a:lnTo>
                  <a:lnTo>
                    <a:pt x="65" y="49"/>
                  </a:lnTo>
                  <a:lnTo>
                    <a:pt x="73" y="36"/>
                  </a:lnTo>
                  <a:lnTo>
                    <a:pt x="73" y="36"/>
                  </a:lnTo>
                  <a:lnTo>
                    <a:pt x="73" y="34"/>
                  </a:lnTo>
                  <a:lnTo>
                    <a:pt x="57" y="38"/>
                  </a:lnTo>
                  <a:lnTo>
                    <a:pt x="44" y="33"/>
                  </a:lnTo>
                  <a:close/>
                  <a:moveTo>
                    <a:pt x="80" y="28"/>
                  </a:moveTo>
                  <a:lnTo>
                    <a:pt x="79" y="30"/>
                  </a:lnTo>
                  <a:lnTo>
                    <a:pt x="79" y="32"/>
                  </a:lnTo>
                  <a:lnTo>
                    <a:pt x="79" y="33"/>
                  </a:lnTo>
                  <a:lnTo>
                    <a:pt x="79" y="34"/>
                  </a:lnTo>
                  <a:lnTo>
                    <a:pt x="77" y="36"/>
                  </a:lnTo>
                  <a:lnTo>
                    <a:pt x="77" y="36"/>
                  </a:lnTo>
                  <a:lnTo>
                    <a:pt x="77" y="49"/>
                  </a:lnTo>
                  <a:lnTo>
                    <a:pt x="84" y="45"/>
                  </a:lnTo>
                  <a:lnTo>
                    <a:pt x="85" y="38"/>
                  </a:lnTo>
                  <a:lnTo>
                    <a:pt x="87" y="37"/>
                  </a:lnTo>
                  <a:lnTo>
                    <a:pt x="87" y="37"/>
                  </a:lnTo>
                  <a:lnTo>
                    <a:pt x="88" y="37"/>
                  </a:lnTo>
                  <a:lnTo>
                    <a:pt x="88" y="38"/>
                  </a:lnTo>
                  <a:lnTo>
                    <a:pt x="87" y="44"/>
                  </a:lnTo>
                  <a:lnTo>
                    <a:pt x="91" y="41"/>
                  </a:lnTo>
                  <a:lnTo>
                    <a:pt x="91" y="37"/>
                  </a:lnTo>
                  <a:lnTo>
                    <a:pt x="92" y="37"/>
                  </a:lnTo>
                  <a:lnTo>
                    <a:pt x="92" y="37"/>
                  </a:lnTo>
                  <a:lnTo>
                    <a:pt x="93" y="37"/>
                  </a:lnTo>
                  <a:lnTo>
                    <a:pt x="93" y="38"/>
                  </a:lnTo>
                  <a:lnTo>
                    <a:pt x="93" y="40"/>
                  </a:lnTo>
                  <a:lnTo>
                    <a:pt x="99" y="37"/>
                  </a:lnTo>
                  <a:lnTo>
                    <a:pt x="99" y="37"/>
                  </a:lnTo>
                  <a:lnTo>
                    <a:pt x="100" y="38"/>
                  </a:lnTo>
                  <a:lnTo>
                    <a:pt x="100" y="38"/>
                  </a:lnTo>
                  <a:lnTo>
                    <a:pt x="100" y="40"/>
                  </a:lnTo>
                  <a:lnTo>
                    <a:pt x="95" y="42"/>
                  </a:lnTo>
                  <a:lnTo>
                    <a:pt x="96" y="44"/>
                  </a:lnTo>
                  <a:lnTo>
                    <a:pt x="97" y="44"/>
                  </a:lnTo>
                  <a:lnTo>
                    <a:pt x="97" y="45"/>
                  </a:lnTo>
                  <a:lnTo>
                    <a:pt x="96" y="45"/>
                  </a:lnTo>
                  <a:lnTo>
                    <a:pt x="96" y="45"/>
                  </a:lnTo>
                  <a:lnTo>
                    <a:pt x="92" y="44"/>
                  </a:lnTo>
                  <a:lnTo>
                    <a:pt x="88" y="45"/>
                  </a:lnTo>
                  <a:lnTo>
                    <a:pt x="93" y="48"/>
                  </a:lnTo>
                  <a:lnTo>
                    <a:pt x="93" y="49"/>
                  </a:lnTo>
                  <a:lnTo>
                    <a:pt x="93" y="49"/>
                  </a:lnTo>
                  <a:lnTo>
                    <a:pt x="93" y="50"/>
                  </a:lnTo>
                  <a:lnTo>
                    <a:pt x="92" y="50"/>
                  </a:lnTo>
                  <a:lnTo>
                    <a:pt x="85" y="46"/>
                  </a:lnTo>
                  <a:lnTo>
                    <a:pt x="79" y="50"/>
                  </a:lnTo>
                  <a:lnTo>
                    <a:pt x="87" y="57"/>
                  </a:lnTo>
                  <a:lnTo>
                    <a:pt x="89" y="56"/>
                  </a:lnTo>
                  <a:lnTo>
                    <a:pt x="91" y="56"/>
                  </a:lnTo>
                  <a:lnTo>
                    <a:pt x="92" y="57"/>
                  </a:lnTo>
                  <a:lnTo>
                    <a:pt x="92" y="58"/>
                  </a:lnTo>
                  <a:lnTo>
                    <a:pt x="96" y="58"/>
                  </a:lnTo>
                  <a:lnTo>
                    <a:pt x="107" y="34"/>
                  </a:lnTo>
                  <a:lnTo>
                    <a:pt x="107" y="34"/>
                  </a:lnTo>
                  <a:lnTo>
                    <a:pt x="80" y="28"/>
                  </a:lnTo>
                  <a:close/>
                  <a:moveTo>
                    <a:pt x="38" y="26"/>
                  </a:moveTo>
                  <a:lnTo>
                    <a:pt x="10" y="30"/>
                  </a:lnTo>
                  <a:lnTo>
                    <a:pt x="10" y="30"/>
                  </a:lnTo>
                  <a:lnTo>
                    <a:pt x="20" y="58"/>
                  </a:lnTo>
                  <a:lnTo>
                    <a:pt x="23" y="58"/>
                  </a:lnTo>
                  <a:lnTo>
                    <a:pt x="23" y="57"/>
                  </a:lnTo>
                  <a:lnTo>
                    <a:pt x="26" y="56"/>
                  </a:lnTo>
                  <a:lnTo>
                    <a:pt x="27" y="56"/>
                  </a:lnTo>
                  <a:lnTo>
                    <a:pt x="36" y="49"/>
                  </a:lnTo>
                  <a:lnTo>
                    <a:pt x="30" y="45"/>
                  </a:lnTo>
                  <a:lnTo>
                    <a:pt x="23" y="46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22" y="45"/>
                  </a:lnTo>
                  <a:lnTo>
                    <a:pt x="22" y="45"/>
                  </a:lnTo>
                  <a:lnTo>
                    <a:pt x="27" y="42"/>
                  </a:lnTo>
                  <a:lnTo>
                    <a:pt x="23" y="41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8" y="42"/>
                  </a:lnTo>
                  <a:lnTo>
                    <a:pt x="18" y="41"/>
                  </a:lnTo>
                  <a:lnTo>
                    <a:pt x="19" y="40"/>
                  </a:lnTo>
                  <a:lnTo>
                    <a:pt x="20" y="40"/>
                  </a:lnTo>
                  <a:lnTo>
                    <a:pt x="16" y="37"/>
                  </a:lnTo>
                  <a:lnTo>
                    <a:pt x="15" y="36"/>
                  </a:lnTo>
                  <a:lnTo>
                    <a:pt x="15" y="34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22" y="37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3" y="33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4" y="38"/>
                  </a:lnTo>
                  <a:lnTo>
                    <a:pt x="28" y="41"/>
                  </a:lnTo>
                  <a:lnTo>
                    <a:pt x="27" y="36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30" y="34"/>
                  </a:lnTo>
                  <a:lnTo>
                    <a:pt x="30" y="36"/>
                  </a:lnTo>
                  <a:lnTo>
                    <a:pt x="30" y="42"/>
                  </a:lnTo>
                  <a:lnTo>
                    <a:pt x="38" y="46"/>
                  </a:lnTo>
                  <a:lnTo>
                    <a:pt x="39" y="34"/>
                  </a:lnTo>
                  <a:lnTo>
                    <a:pt x="39" y="33"/>
                  </a:lnTo>
                  <a:lnTo>
                    <a:pt x="38" y="32"/>
                  </a:lnTo>
                  <a:lnTo>
                    <a:pt x="39" y="29"/>
                  </a:lnTo>
                  <a:lnTo>
                    <a:pt x="38" y="26"/>
                  </a:lnTo>
                  <a:close/>
                  <a:moveTo>
                    <a:pt x="59" y="4"/>
                  </a:moveTo>
                  <a:lnTo>
                    <a:pt x="57" y="4"/>
                  </a:lnTo>
                  <a:lnTo>
                    <a:pt x="57" y="4"/>
                  </a:lnTo>
                  <a:lnTo>
                    <a:pt x="40" y="26"/>
                  </a:lnTo>
                  <a:lnTo>
                    <a:pt x="40" y="28"/>
                  </a:lnTo>
                  <a:lnTo>
                    <a:pt x="43" y="29"/>
                  </a:lnTo>
                  <a:lnTo>
                    <a:pt x="44" y="29"/>
                  </a:lnTo>
                  <a:lnTo>
                    <a:pt x="44" y="30"/>
                  </a:lnTo>
                  <a:lnTo>
                    <a:pt x="56" y="36"/>
                  </a:lnTo>
                  <a:lnTo>
                    <a:pt x="56" y="28"/>
                  </a:lnTo>
                  <a:lnTo>
                    <a:pt x="51" y="24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52" y="21"/>
                  </a:lnTo>
                  <a:lnTo>
                    <a:pt x="53" y="22"/>
                  </a:lnTo>
                  <a:lnTo>
                    <a:pt x="56" y="25"/>
                  </a:lnTo>
                  <a:lnTo>
                    <a:pt x="57" y="21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53" y="17"/>
                  </a:lnTo>
                  <a:lnTo>
                    <a:pt x="55" y="17"/>
                  </a:lnTo>
                  <a:lnTo>
                    <a:pt x="55" y="17"/>
                  </a:lnTo>
                  <a:lnTo>
                    <a:pt x="57" y="18"/>
                  </a:lnTo>
                  <a:lnTo>
                    <a:pt x="57" y="12"/>
                  </a:lnTo>
                  <a:lnTo>
                    <a:pt x="57" y="12"/>
                  </a:lnTo>
                  <a:lnTo>
                    <a:pt x="57" y="12"/>
                  </a:lnTo>
                  <a:lnTo>
                    <a:pt x="57" y="12"/>
                  </a:lnTo>
                  <a:lnTo>
                    <a:pt x="59" y="12"/>
                  </a:lnTo>
                  <a:lnTo>
                    <a:pt x="59" y="12"/>
                  </a:lnTo>
                  <a:lnTo>
                    <a:pt x="59" y="18"/>
                  </a:lnTo>
                  <a:lnTo>
                    <a:pt x="61" y="17"/>
                  </a:lnTo>
                  <a:lnTo>
                    <a:pt x="63" y="17"/>
                  </a:lnTo>
                  <a:lnTo>
                    <a:pt x="63" y="17"/>
                  </a:lnTo>
                  <a:lnTo>
                    <a:pt x="63" y="18"/>
                  </a:lnTo>
                  <a:lnTo>
                    <a:pt x="63" y="18"/>
                  </a:lnTo>
                  <a:lnTo>
                    <a:pt x="59" y="21"/>
                  </a:lnTo>
                  <a:lnTo>
                    <a:pt x="59" y="25"/>
                  </a:lnTo>
                  <a:lnTo>
                    <a:pt x="64" y="21"/>
                  </a:lnTo>
                  <a:lnTo>
                    <a:pt x="64" y="21"/>
                  </a:lnTo>
                  <a:lnTo>
                    <a:pt x="65" y="22"/>
                  </a:lnTo>
                  <a:lnTo>
                    <a:pt x="65" y="22"/>
                  </a:lnTo>
                  <a:lnTo>
                    <a:pt x="65" y="24"/>
                  </a:lnTo>
                  <a:lnTo>
                    <a:pt x="59" y="28"/>
                  </a:lnTo>
                  <a:lnTo>
                    <a:pt x="59" y="36"/>
                  </a:lnTo>
                  <a:lnTo>
                    <a:pt x="72" y="33"/>
                  </a:lnTo>
                  <a:lnTo>
                    <a:pt x="73" y="32"/>
                  </a:lnTo>
                  <a:lnTo>
                    <a:pt x="73" y="30"/>
                  </a:lnTo>
                  <a:lnTo>
                    <a:pt x="75" y="30"/>
                  </a:lnTo>
                  <a:lnTo>
                    <a:pt x="76" y="30"/>
                  </a:lnTo>
                  <a:lnTo>
                    <a:pt x="79" y="26"/>
                  </a:lnTo>
                  <a:lnTo>
                    <a:pt x="59" y="4"/>
                  </a:lnTo>
                  <a:close/>
                  <a:moveTo>
                    <a:pt x="57" y="0"/>
                  </a:moveTo>
                  <a:lnTo>
                    <a:pt x="57" y="0"/>
                  </a:lnTo>
                  <a:lnTo>
                    <a:pt x="59" y="0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80" y="25"/>
                  </a:lnTo>
                  <a:lnTo>
                    <a:pt x="83" y="20"/>
                  </a:lnTo>
                  <a:lnTo>
                    <a:pt x="81" y="18"/>
                  </a:lnTo>
                  <a:lnTo>
                    <a:pt x="80" y="17"/>
                  </a:lnTo>
                  <a:lnTo>
                    <a:pt x="81" y="13"/>
                  </a:lnTo>
                  <a:lnTo>
                    <a:pt x="83" y="12"/>
                  </a:lnTo>
                  <a:lnTo>
                    <a:pt x="85" y="11"/>
                  </a:lnTo>
                  <a:lnTo>
                    <a:pt x="88" y="12"/>
                  </a:lnTo>
                  <a:lnTo>
                    <a:pt x="91" y="13"/>
                  </a:lnTo>
                  <a:lnTo>
                    <a:pt x="92" y="16"/>
                  </a:lnTo>
                  <a:lnTo>
                    <a:pt x="91" y="18"/>
                  </a:lnTo>
                  <a:lnTo>
                    <a:pt x="89" y="21"/>
                  </a:lnTo>
                  <a:lnTo>
                    <a:pt x="87" y="21"/>
                  </a:lnTo>
                  <a:lnTo>
                    <a:pt x="84" y="21"/>
                  </a:lnTo>
                  <a:lnTo>
                    <a:pt x="81" y="26"/>
                  </a:lnTo>
                  <a:lnTo>
                    <a:pt x="107" y="32"/>
                  </a:lnTo>
                  <a:lnTo>
                    <a:pt x="108" y="30"/>
                  </a:lnTo>
                  <a:lnTo>
                    <a:pt x="109" y="32"/>
                  </a:lnTo>
                  <a:lnTo>
                    <a:pt x="111" y="33"/>
                  </a:lnTo>
                  <a:lnTo>
                    <a:pt x="111" y="34"/>
                  </a:lnTo>
                  <a:lnTo>
                    <a:pt x="108" y="36"/>
                  </a:lnTo>
                  <a:lnTo>
                    <a:pt x="108" y="36"/>
                  </a:lnTo>
                  <a:lnTo>
                    <a:pt x="99" y="58"/>
                  </a:lnTo>
                  <a:lnTo>
                    <a:pt x="104" y="58"/>
                  </a:lnTo>
                  <a:lnTo>
                    <a:pt x="105" y="56"/>
                  </a:lnTo>
                  <a:lnTo>
                    <a:pt x="107" y="54"/>
                  </a:lnTo>
                  <a:lnTo>
                    <a:pt x="109" y="54"/>
                  </a:lnTo>
                  <a:lnTo>
                    <a:pt x="112" y="54"/>
                  </a:lnTo>
                  <a:lnTo>
                    <a:pt x="113" y="56"/>
                  </a:lnTo>
                  <a:lnTo>
                    <a:pt x="115" y="58"/>
                  </a:lnTo>
                  <a:lnTo>
                    <a:pt x="115" y="61"/>
                  </a:lnTo>
                  <a:lnTo>
                    <a:pt x="113" y="64"/>
                  </a:lnTo>
                  <a:lnTo>
                    <a:pt x="111" y="65"/>
                  </a:lnTo>
                  <a:lnTo>
                    <a:pt x="108" y="64"/>
                  </a:lnTo>
                  <a:lnTo>
                    <a:pt x="105" y="62"/>
                  </a:lnTo>
                  <a:lnTo>
                    <a:pt x="104" y="60"/>
                  </a:lnTo>
                  <a:lnTo>
                    <a:pt x="99" y="60"/>
                  </a:lnTo>
                  <a:lnTo>
                    <a:pt x="109" y="84"/>
                  </a:lnTo>
                  <a:lnTo>
                    <a:pt x="112" y="84"/>
                  </a:lnTo>
                  <a:lnTo>
                    <a:pt x="112" y="85"/>
                  </a:lnTo>
                  <a:lnTo>
                    <a:pt x="112" y="86"/>
                  </a:lnTo>
                  <a:lnTo>
                    <a:pt x="111" y="88"/>
                  </a:lnTo>
                  <a:lnTo>
                    <a:pt x="109" y="88"/>
                  </a:lnTo>
                  <a:lnTo>
                    <a:pt x="108" y="86"/>
                  </a:lnTo>
                  <a:lnTo>
                    <a:pt x="80" y="93"/>
                  </a:lnTo>
                  <a:lnTo>
                    <a:pt x="83" y="98"/>
                  </a:lnTo>
                  <a:lnTo>
                    <a:pt x="84" y="97"/>
                  </a:lnTo>
                  <a:lnTo>
                    <a:pt x="87" y="98"/>
                  </a:lnTo>
                  <a:lnTo>
                    <a:pt x="89" y="99"/>
                  </a:lnTo>
                  <a:lnTo>
                    <a:pt x="91" y="102"/>
                  </a:lnTo>
                  <a:lnTo>
                    <a:pt x="89" y="105"/>
                  </a:lnTo>
                  <a:lnTo>
                    <a:pt x="88" y="107"/>
                  </a:lnTo>
                  <a:lnTo>
                    <a:pt x="85" y="107"/>
                  </a:lnTo>
                  <a:lnTo>
                    <a:pt x="83" y="107"/>
                  </a:lnTo>
                  <a:lnTo>
                    <a:pt x="80" y="106"/>
                  </a:lnTo>
                  <a:lnTo>
                    <a:pt x="80" y="103"/>
                  </a:lnTo>
                  <a:lnTo>
                    <a:pt x="80" y="101"/>
                  </a:lnTo>
                  <a:lnTo>
                    <a:pt x="81" y="98"/>
                  </a:lnTo>
                  <a:lnTo>
                    <a:pt x="79" y="93"/>
                  </a:lnTo>
                  <a:lnTo>
                    <a:pt x="60" y="115"/>
                  </a:lnTo>
                  <a:lnTo>
                    <a:pt x="60" y="115"/>
                  </a:lnTo>
                  <a:lnTo>
                    <a:pt x="59" y="117"/>
                  </a:lnTo>
                  <a:lnTo>
                    <a:pt x="57" y="118"/>
                  </a:lnTo>
                  <a:lnTo>
                    <a:pt x="56" y="118"/>
                  </a:lnTo>
                  <a:lnTo>
                    <a:pt x="55" y="115"/>
                  </a:lnTo>
                  <a:lnTo>
                    <a:pt x="55" y="115"/>
                  </a:lnTo>
                  <a:lnTo>
                    <a:pt x="36" y="93"/>
                  </a:lnTo>
                  <a:lnTo>
                    <a:pt x="34" y="98"/>
                  </a:lnTo>
                  <a:lnTo>
                    <a:pt x="34" y="99"/>
                  </a:lnTo>
                  <a:lnTo>
                    <a:pt x="35" y="102"/>
                  </a:lnTo>
                  <a:lnTo>
                    <a:pt x="34" y="105"/>
                  </a:lnTo>
                  <a:lnTo>
                    <a:pt x="32" y="106"/>
                  </a:lnTo>
                  <a:lnTo>
                    <a:pt x="30" y="107"/>
                  </a:lnTo>
                  <a:lnTo>
                    <a:pt x="27" y="107"/>
                  </a:lnTo>
                  <a:lnTo>
                    <a:pt x="24" y="105"/>
                  </a:lnTo>
                  <a:lnTo>
                    <a:pt x="24" y="102"/>
                  </a:lnTo>
                  <a:lnTo>
                    <a:pt x="24" y="99"/>
                  </a:lnTo>
                  <a:lnTo>
                    <a:pt x="26" y="98"/>
                  </a:lnTo>
                  <a:lnTo>
                    <a:pt x="28" y="97"/>
                  </a:lnTo>
                  <a:lnTo>
                    <a:pt x="31" y="97"/>
                  </a:lnTo>
                  <a:lnTo>
                    <a:pt x="35" y="92"/>
                  </a:lnTo>
                  <a:lnTo>
                    <a:pt x="8" y="88"/>
                  </a:lnTo>
                  <a:lnTo>
                    <a:pt x="8" y="89"/>
                  </a:lnTo>
                  <a:lnTo>
                    <a:pt x="7" y="89"/>
                  </a:lnTo>
                  <a:lnTo>
                    <a:pt x="6" y="89"/>
                  </a:lnTo>
                  <a:lnTo>
                    <a:pt x="4" y="88"/>
                  </a:lnTo>
                  <a:lnTo>
                    <a:pt x="4" y="85"/>
                  </a:lnTo>
                  <a:lnTo>
                    <a:pt x="6" y="85"/>
                  </a:lnTo>
                  <a:lnTo>
                    <a:pt x="7" y="85"/>
                  </a:lnTo>
                  <a:lnTo>
                    <a:pt x="18" y="60"/>
                  </a:lnTo>
                  <a:lnTo>
                    <a:pt x="11" y="60"/>
                  </a:lnTo>
                  <a:lnTo>
                    <a:pt x="11" y="62"/>
                  </a:lnTo>
                  <a:lnTo>
                    <a:pt x="10" y="64"/>
                  </a:lnTo>
                  <a:lnTo>
                    <a:pt x="7" y="64"/>
                  </a:lnTo>
                  <a:lnTo>
                    <a:pt x="4" y="64"/>
                  </a:lnTo>
                  <a:lnTo>
                    <a:pt x="2" y="62"/>
                  </a:lnTo>
                  <a:lnTo>
                    <a:pt x="0" y="60"/>
                  </a:lnTo>
                  <a:lnTo>
                    <a:pt x="2" y="57"/>
                  </a:lnTo>
                  <a:lnTo>
                    <a:pt x="3" y="54"/>
                  </a:lnTo>
                  <a:lnTo>
                    <a:pt x="6" y="53"/>
                  </a:lnTo>
                  <a:lnTo>
                    <a:pt x="8" y="54"/>
                  </a:lnTo>
                  <a:lnTo>
                    <a:pt x="11" y="56"/>
                  </a:lnTo>
                  <a:lnTo>
                    <a:pt x="11" y="58"/>
                  </a:lnTo>
                  <a:lnTo>
                    <a:pt x="18" y="58"/>
                  </a:lnTo>
                  <a:lnTo>
                    <a:pt x="7" y="32"/>
                  </a:lnTo>
                  <a:lnTo>
                    <a:pt x="7" y="30"/>
                  </a:lnTo>
                  <a:lnTo>
                    <a:pt x="6" y="29"/>
                  </a:lnTo>
                  <a:lnTo>
                    <a:pt x="7" y="28"/>
                  </a:lnTo>
                  <a:lnTo>
                    <a:pt x="8" y="26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36" y="25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1" y="20"/>
                  </a:lnTo>
                  <a:lnTo>
                    <a:pt x="28" y="18"/>
                  </a:lnTo>
                  <a:lnTo>
                    <a:pt x="27" y="16"/>
                  </a:lnTo>
                  <a:lnTo>
                    <a:pt x="28" y="12"/>
                  </a:lnTo>
                  <a:lnTo>
                    <a:pt x="30" y="11"/>
                  </a:lnTo>
                  <a:lnTo>
                    <a:pt x="32" y="9"/>
                  </a:lnTo>
                  <a:lnTo>
                    <a:pt x="35" y="9"/>
                  </a:lnTo>
                  <a:lnTo>
                    <a:pt x="38" y="12"/>
                  </a:lnTo>
                  <a:lnTo>
                    <a:pt x="39" y="14"/>
                  </a:lnTo>
                  <a:lnTo>
                    <a:pt x="38" y="17"/>
                  </a:lnTo>
                  <a:lnTo>
                    <a:pt x="36" y="18"/>
                  </a:lnTo>
                  <a:lnTo>
                    <a:pt x="39" y="24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7507">
              <a:extLst>
                <a:ext uri="{FF2B5EF4-FFF2-40B4-BE49-F238E27FC236}">
                  <a16:creationId xmlns="" xmlns:a16="http://schemas.microsoft.com/office/drawing/2014/main" id="{3DCA0C77-98C1-470A-BF02-9EFEEC04EEE5}"/>
                </a:ext>
              </a:extLst>
            </p:cNvPr>
            <p:cNvSpPr/>
            <p:nvPr/>
          </p:nvSpPr>
          <p:spPr bwMode="auto">
            <a:xfrm>
              <a:off x="704196" y="2343815"/>
              <a:ext cx="33440" cy="33440"/>
            </a:xfrm>
            <a:custGeom>
              <a:avLst/>
              <a:gdLst>
                <a:gd name="T0" fmla="*/ 3 w 4"/>
                <a:gd name="T1" fmla="*/ 0 h 4"/>
                <a:gd name="T2" fmla="*/ 4 w 4"/>
                <a:gd name="T3" fmla="*/ 0 h 4"/>
                <a:gd name="T4" fmla="*/ 4 w 4"/>
                <a:gd name="T5" fmla="*/ 2 h 4"/>
                <a:gd name="T6" fmla="*/ 4 w 4"/>
                <a:gd name="T7" fmla="*/ 4 h 4"/>
                <a:gd name="T8" fmla="*/ 3 w 4"/>
                <a:gd name="T9" fmla="*/ 4 h 4"/>
                <a:gd name="T10" fmla="*/ 1 w 4"/>
                <a:gd name="T11" fmla="*/ 4 h 4"/>
                <a:gd name="T12" fmla="*/ 0 w 4"/>
                <a:gd name="T13" fmla="*/ 3 h 4"/>
                <a:gd name="T14" fmla="*/ 0 w 4"/>
                <a:gd name="T15" fmla="*/ 0 h 4"/>
                <a:gd name="T16" fmla="*/ 3 w 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7508">
              <a:extLst>
                <a:ext uri="{FF2B5EF4-FFF2-40B4-BE49-F238E27FC236}">
                  <a16:creationId xmlns="" xmlns:a16="http://schemas.microsoft.com/office/drawing/2014/main" id="{CA3B2DF7-9B2F-4593-B12C-3446E5950D56}"/>
                </a:ext>
              </a:extLst>
            </p:cNvPr>
            <p:cNvSpPr/>
            <p:nvPr/>
          </p:nvSpPr>
          <p:spPr bwMode="auto">
            <a:xfrm>
              <a:off x="695838" y="2837059"/>
              <a:ext cx="33440" cy="41803"/>
            </a:xfrm>
            <a:custGeom>
              <a:avLst/>
              <a:gdLst>
                <a:gd name="T0" fmla="*/ 1 w 4"/>
                <a:gd name="T1" fmla="*/ 0 h 5"/>
                <a:gd name="T2" fmla="*/ 4 w 4"/>
                <a:gd name="T3" fmla="*/ 1 h 5"/>
                <a:gd name="T4" fmla="*/ 4 w 4"/>
                <a:gd name="T5" fmla="*/ 2 h 5"/>
                <a:gd name="T6" fmla="*/ 4 w 4"/>
                <a:gd name="T7" fmla="*/ 4 h 5"/>
                <a:gd name="T8" fmla="*/ 2 w 4"/>
                <a:gd name="T9" fmla="*/ 5 h 5"/>
                <a:gd name="T10" fmla="*/ 0 w 4"/>
                <a:gd name="T11" fmla="*/ 4 h 5"/>
                <a:gd name="T12" fmla="*/ 0 w 4"/>
                <a:gd name="T13" fmla="*/ 2 h 5"/>
                <a:gd name="T14" fmla="*/ 0 w 4"/>
                <a:gd name="T15" fmla="*/ 1 h 5"/>
                <a:gd name="T16" fmla="*/ 1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4" y="1"/>
                  </a:lnTo>
                  <a:lnTo>
                    <a:pt x="4" y="2"/>
                  </a:lnTo>
                  <a:lnTo>
                    <a:pt x="4" y="4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7509">
              <a:extLst>
                <a:ext uri="{FF2B5EF4-FFF2-40B4-BE49-F238E27FC236}">
                  <a16:creationId xmlns="" xmlns:a16="http://schemas.microsoft.com/office/drawing/2014/main" id="{348433DA-2885-45B6-94A5-9A4BFCE6D8A8}"/>
                </a:ext>
              </a:extLst>
            </p:cNvPr>
            <p:cNvSpPr/>
            <p:nvPr/>
          </p:nvSpPr>
          <p:spPr bwMode="auto">
            <a:xfrm>
              <a:off x="1130560" y="3087860"/>
              <a:ext cx="41803" cy="33440"/>
            </a:xfrm>
            <a:custGeom>
              <a:avLst/>
              <a:gdLst>
                <a:gd name="T0" fmla="*/ 2 w 5"/>
                <a:gd name="T1" fmla="*/ 0 h 4"/>
                <a:gd name="T2" fmla="*/ 4 w 5"/>
                <a:gd name="T3" fmla="*/ 0 h 4"/>
                <a:gd name="T4" fmla="*/ 5 w 5"/>
                <a:gd name="T5" fmla="*/ 2 h 4"/>
                <a:gd name="T6" fmla="*/ 4 w 5"/>
                <a:gd name="T7" fmla="*/ 3 h 4"/>
                <a:gd name="T8" fmla="*/ 2 w 5"/>
                <a:gd name="T9" fmla="*/ 4 h 4"/>
                <a:gd name="T10" fmla="*/ 1 w 5"/>
                <a:gd name="T11" fmla="*/ 4 h 4"/>
                <a:gd name="T12" fmla="*/ 0 w 5"/>
                <a:gd name="T13" fmla="*/ 3 h 4"/>
                <a:gd name="T14" fmla="*/ 0 w 5"/>
                <a:gd name="T15" fmla="*/ 0 h 4"/>
                <a:gd name="T16" fmla="*/ 2 w 5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4">
                  <a:moveTo>
                    <a:pt x="2" y="0"/>
                  </a:moveTo>
                  <a:lnTo>
                    <a:pt x="4" y="0"/>
                  </a:lnTo>
                  <a:lnTo>
                    <a:pt x="5" y="2"/>
                  </a:lnTo>
                  <a:lnTo>
                    <a:pt x="4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7510">
              <a:extLst>
                <a:ext uri="{FF2B5EF4-FFF2-40B4-BE49-F238E27FC236}">
                  <a16:creationId xmlns="" xmlns:a16="http://schemas.microsoft.com/office/drawing/2014/main" id="{5EB5D102-F4AA-42BF-8CE1-44AB34897F6D}"/>
                </a:ext>
              </a:extLst>
            </p:cNvPr>
            <p:cNvSpPr/>
            <p:nvPr/>
          </p:nvSpPr>
          <p:spPr bwMode="auto">
            <a:xfrm>
              <a:off x="1582001" y="2828696"/>
              <a:ext cx="33440" cy="41803"/>
            </a:xfrm>
            <a:custGeom>
              <a:avLst/>
              <a:gdLst>
                <a:gd name="T0" fmla="*/ 1 w 4"/>
                <a:gd name="T1" fmla="*/ 0 h 5"/>
                <a:gd name="T2" fmla="*/ 4 w 4"/>
                <a:gd name="T3" fmla="*/ 0 h 5"/>
                <a:gd name="T4" fmla="*/ 4 w 4"/>
                <a:gd name="T5" fmla="*/ 2 h 5"/>
                <a:gd name="T6" fmla="*/ 4 w 4"/>
                <a:gd name="T7" fmla="*/ 3 h 5"/>
                <a:gd name="T8" fmla="*/ 3 w 4"/>
                <a:gd name="T9" fmla="*/ 5 h 5"/>
                <a:gd name="T10" fmla="*/ 0 w 4"/>
                <a:gd name="T11" fmla="*/ 3 h 5"/>
                <a:gd name="T12" fmla="*/ 0 w 4"/>
                <a:gd name="T13" fmla="*/ 2 h 5"/>
                <a:gd name="T14" fmla="*/ 0 w 4"/>
                <a:gd name="T15" fmla="*/ 1 h 5"/>
                <a:gd name="T16" fmla="*/ 1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4" y="3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7511">
              <a:extLst>
                <a:ext uri="{FF2B5EF4-FFF2-40B4-BE49-F238E27FC236}">
                  <a16:creationId xmlns="" xmlns:a16="http://schemas.microsoft.com/office/drawing/2014/main" id="{1AB6D8E3-EDE3-47FA-BF46-725DCDA0B3FD}"/>
                </a:ext>
              </a:extLst>
            </p:cNvPr>
            <p:cNvSpPr/>
            <p:nvPr/>
          </p:nvSpPr>
          <p:spPr bwMode="auto">
            <a:xfrm>
              <a:off x="1573638" y="2377255"/>
              <a:ext cx="33440" cy="33440"/>
            </a:xfrm>
            <a:custGeom>
              <a:avLst/>
              <a:gdLst>
                <a:gd name="T0" fmla="*/ 1 w 4"/>
                <a:gd name="T1" fmla="*/ 0 h 4"/>
                <a:gd name="T2" fmla="*/ 4 w 4"/>
                <a:gd name="T3" fmla="*/ 0 h 4"/>
                <a:gd name="T4" fmla="*/ 4 w 4"/>
                <a:gd name="T5" fmla="*/ 2 h 4"/>
                <a:gd name="T6" fmla="*/ 4 w 4"/>
                <a:gd name="T7" fmla="*/ 4 h 4"/>
                <a:gd name="T8" fmla="*/ 2 w 4"/>
                <a:gd name="T9" fmla="*/ 4 h 4"/>
                <a:gd name="T10" fmla="*/ 0 w 4"/>
                <a:gd name="T11" fmla="*/ 4 h 4"/>
                <a:gd name="T12" fmla="*/ 0 w 4"/>
                <a:gd name="T13" fmla="*/ 3 h 4"/>
                <a:gd name="T14" fmla="*/ 0 w 4"/>
                <a:gd name="T15" fmla="*/ 0 h 4"/>
                <a:gd name="T16" fmla="*/ 1 w 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7512">
              <a:extLst>
                <a:ext uri="{FF2B5EF4-FFF2-40B4-BE49-F238E27FC236}">
                  <a16:creationId xmlns="" xmlns:a16="http://schemas.microsoft.com/office/drawing/2014/main" id="{E12C9129-5265-478A-8200-9CC2C3A312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8240" y="2115135"/>
              <a:ext cx="697275" cy="601922"/>
            </a:xfrm>
            <a:custGeom>
              <a:avLst/>
              <a:gdLst>
                <a:gd name="T0" fmla="*/ 42 w 117"/>
                <a:gd name="T1" fmla="*/ 77 h 101"/>
                <a:gd name="T2" fmla="*/ 40 w 117"/>
                <a:gd name="T3" fmla="*/ 76 h 101"/>
                <a:gd name="T4" fmla="*/ 29 w 117"/>
                <a:gd name="T5" fmla="*/ 52 h 101"/>
                <a:gd name="T6" fmla="*/ 57 w 117"/>
                <a:gd name="T7" fmla="*/ 62 h 101"/>
                <a:gd name="T8" fmla="*/ 61 w 117"/>
                <a:gd name="T9" fmla="*/ 57 h 101"/>
                <a:gd name="T10" fmla="*/ 58 w 117"/>
                <a:gd name="T11" fmla="*/ 52 h 101"/>
                <a:gd name="T12" fmla="*/ 72 w 117"/>
                <a:gd name="T13" fmla="*/ 52 h 101"/>
                <a:gd name="T14" fmla="*/ 49 w 117"/>
                <a:gd name="T15" fmla="*/ 60 h 101"/>
                <a:gd name="T16" fmla="*/ 58 w 117"/>
                <a:gd name="T17" fmla="*/ 52 h 101"/>
                <a:gd name="T18" fmla="*/ 68 w 117"/>
                <a:gd name="T19" fmla="*/ 50 h 101"/>
                <a:gd name="T20" fmla="*/ 48 w 117"/>
                <a:gd name="T21" fmla="*/ 53 h 101"/>
                <a:gd name="T22" fmla="*/ 49 w 117"/>
                <a:gd name="T23" fmla="*/ 42 h 101"/>
                <a:gd name="T24" fmla="*/ 52 w 117"/>
                <a:gd name="T25" fmla="*/ 44 h 101"/>
                <a:gd name="T26" fmla="*/ 62 w 117"/>
                <a:gd name="T27" fmla="*/ 48 h 101"/>
                <a:gd name="T28" fmla="*/ 56 w 117"/>
                <a:gd name="T29" fmla="*/ 41 h 101"/>
                <a:gd name="T30" fmla="*/ 58 w 117"/>
                <a:gd name="T31" fmla="*/ 40 h 101"/>
                <a:gd name="T32" fmla="*/ 72 w 117"/>
                <a:gd name="T33" fmla="*/ 49 h 101"/>
                <a:gd name="T34" fmla="*/ 29 w 117"/>
                <a:gd name="T35" fmla="*/ 50 h 101"/>
                <a:gd name="T36" fmla="*/ 44 w 117"/>
                <a:gd name="T37" fmla="*/ 25 h 101"/>
                <a:gd name="T38" fmla="*/ 74 w 117"/>
                <a:gd name="T39" fmla="*/ 26 h 101"/>
                <a:gd name="T40" fmla="*/ 38 w 117"/>
                <a:gd name="T41" fmla="*/ 8 h 101"/>
                <a:gd name="T42" fmla="*/ 52 w 117"/>
                <a:gd name="T43" fmla="*/ 13 h 101"/>
                <a:gd name="T44" fmla="*/ 54 w 117"/>
                <a:gd name="T45" fmla="*/ 8 h 101"/>
                <a:gd name="T46" fmla="*/ 62 w 117"/>
                <a:gd name="T47" fmla="*/ 8 h 101"/>
                <a:gd name="T48" fmla="*/ 66 w 117"/>
                <a:gd name="T49" fmla="*/ 13 h 101"/>
                <a:gd name="T50" fmla="*/ 78 w 117"/>
                <a:gd name="T51" fmla="*/ 21 h 101"/>
                <a:gd name="T52" fmla="*/ 93 w 117"/>
                <a:gd name="T53" fmla="*/ 6 h 101"/>
                <a:gd name="T54" fmla="*/ 80 w 117"/>
                <a:gd name="T55" fmla="*/ 28 h 101"/>
                <a:gd name="T56" fmla="*/ 89 w 117"/>
                <a:gd name="T57" fmla="*/ 34 h 101"/>
                <a:gd name="T58" fmla="*/ 101 w 117"/>
                <a:gd name="T59" fmla="*/ 29 h 101"/>
                <a:gd name="T60" fmla="*/ 97 w 117"/>
                <a:gd name="T61" fmla="*/ 37 h 101"/>
                <a:gd name="T62" fmla="*/ 80 w 117"/>
                <a:gd name="T63" fmla="*/ 42 h 101"/>
                <a:gd name="T64" fmla="*/ 111 w 117"/>
                <a:gd name="T65" fmla="*/ 45 h 101"/>
                <a:gd name="T66" fmla="*/ 106 w 117"/>
                <a:gd name="T67" fmla="*/ 52 h 101"/>
                <a:gd name="T68" fmla="*/ 94 w 117"/>
                <a:gd name="T69" fmla="*/ 62 h 101"/>
                <a:gd name="T70" fmla="*/ 98 w 117"/>
                <a:gd name="T71" fmla="*/ 69 h 101"/>
                <a:gd name="T72" fmla="*/ 94 w 117"/>
                <a:gd name="T73" fmla="*/ 74 h 101"/>
                <a:gd name="T74" fmla="*/ 87 w 117"/>
                <a:gd name="T75" fmla="*/ 76 h 101"/>
                <a:gd name="T76" fmla="*/ 80 w 117"/>
                <a:gd name="T77" fmla="*/ 78 h 101"/>
                <a:gd name="T78" fmla="*/ 87 w 117"/>
                <a:gd name="T79" fmla="*/ 101 h 101"/>
                <a:gd name="T80" fmla="*/ 73 w 117"/>
                <a:gd name="T81" fmla="*/ 78 h 101"/>
                <a:gd name="T82" fmla="*/ 60 w 117"/>
                <a:gd name="T83" fmla="*/ 90 h 101"/>
                <a:gd name="T84" fmla="*/ 58 w 117"/>
                <a:gd name="T85" fmla="*/ 99 h 101"/>
                <a:gd name="T86" fmla="*/ 53 w 117"/>
                <a:gd name="T87" fmla="*/ 93 h 101"/>
                <a:gd name="T88" fmla="*/ 57 w 117"/>
                <a:gd name="T89" fmla="*/ 76 h 101"/>
                <a:gd name="T90" fmla="*/ 34 w 117"/>
                <a:gd name="T91" fmla="*/ 98 h 101"/>
                <a:gd name="T92" fmla="*/ 32 w 117"/>
                <a:gd name="T93" fmla="*/ 90 h 101"/>
                <a:gd name="T94" fmla="*/ 29 w 117"/>
                <a:gd name="T95" fmla="*/ 76 h 101"/>
                <a:gd name="T96" fmla="*/ 22 w 117"/>
                <a:gd name="T97" fmla="*/ 77 h 101"/>
                <a:gd name="T98" fmla="*/ 14 w 117"/>
                <a:gd name="T99" fmla="*/ 74 h 101"/>
                <a:gd name="T100" fmla="*/ 20 w 117"/>
                <a:gd name="T101" fmla="*/ 65 h 101"/>
                <a:gd name="T102" fmla="*/ 24 w 117"/>
                <a:gd name="T103" fmla="*/ 54 h 101"/>
                <a:gd name="T104" fmla="*/ 0 w 117"/>
                <a:gd name="T105" fmla="*/ 52 h 101"/>
                <a:gd name="T106" fmla="*/ 25 w 117"/>
                <a:gd name="T107" fmla="*/ 48 h 101"/>
                <a:gd name="T108" fmla="*/ 21 w 117"/>
                <a:gd name="T109" fmla="*/ 36 h 101"/>
                <a:gd name="T110" fmla="*/ 21 w 117"/>
                <a:gd name="T111" fmla="*/ 30 h 101"/>
                <a:gd name="T112" fmla="*/ 22 w 117"/>
                <a:gd name="T113" fmla="*/ 25 h 101"/>
                <a:gd name="T114" fmla="*/ 29 w 117"/>
                <a:gd name="T115" fmla="*/ 26 h 101"/>
                <a:gd name="T116" fmla="*/ 30 w 117"/>
                <a:gd name="T117" fmla="*/ 1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7" h="101">
                  <a:moveTo>
                    <a:pt x="65" y="61"/>
                  </a:moveTo>
                  <a:lnTo>
                    <a:pt x="62" y="64"/>
                  </a:lnTo>
                  <a:lnTo>
                    <a:pt x="58" y="64"/>
                  </a:lnTo>
                  <a:lnTo>
                    <a:pt x="54" y="64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42" y="77"/>
                  </a:lnTo>
                  <a:lnTo>
                    <a:pt x="42" y="77"/>
                  </a:lnTo>
                  <a:lnTo>
                    <a:pt x="42" y="77"/>
                  </a:lnTo>
                  <a:lnTo>
                    <a:pt x="58" y="73"/>
                  </a:lnTo>
                  <a:lnTo>
                    <a:pt x="73" y="77"/>
                  </a:lnTo>
                  <a:lnTo>
                    <a:pt x="73" y="76"/>
                  </a:lnTo>
                  <a:lnTo>
                    <a:pt x="65" y="61"/>
                  </a:lnTo>
                  <a:lnTo>
                    <a:pt x="65" y="61"/>
                  </a:lnTo>
                  <a:close/>
                  <a:moveTo>
                    <a:pt x="29" y="52"/>
                  </a:moveTo>
                  <a:lnTo>
                    <a:pt x="29" y="53"/>
                  </a:lnTo>
                  <a:lnTo>
                    <a:pt x="38" y="61"/>
                  </a:lnTo>
                  <a:lnTo>
                    <a:pt x="40" y="76"/>
                  </a:lnTo>
                  <a:lnTo>
                    <a:pt x="40" y="76"/>
                  </a:lnTo>
                  <a:lnTo>
                    <a:pt x="49" y="61"/>
                  </a:lnTo>
                  <a:lnTo>
                    <a:pt x="49" y="61"/>
                  </a:lnTo>
                  <a:lnTo>
                    <a:pt x="46" y="58"/>
                  </a:lnTo>
                  <a:lnTo>
                    <a:pt x="45" y="56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29" y="52"/>
                  </a:lnTo>
                  <a:close/>
                  <a:moveTo>
                    <a:pt x="57" y="52"/>
                  </a:moveTo>
                  <a:lnTo>
                    <a:pt x="57" y="53"/>
                  </a:lnTo>
                  <a:lnTo>
                    <a:pt x="57" y="54"/>
                  </a:lnTo>
                  <a:lnTo>
                    <a:pt x="56" y="56"/>
                  </a:lnTo>
                  <a:lnTo>
                    <a:pt x="56" y="58"/>
                  </a:lnTo>
                  <a:lnTo>
                    <a:pt x="56" y="61"/>
                  </a:lnTo>
                  <a:lnTo>
                    <a:pt x="56" y="62"/>
                  </a:lnTo>
                  <a:lnTo>
                    <a:pt x="57" y="64"/>
                  </a:lnTo>
                  <a:lnTo>
                    <a:pt x="57" y="62"/>
                  </a:lnTo>
                  <a:lnTo>
                    <a:pt x="58" y="62"/>
                  </a:lnTo>
                  <a:lnTo>
                    <a:pt x="58" y="61"/>
                  </a:lnTo>
                  <a:lnTo>
                    <a:pt x="58" y="60"/>
                  </a:lnTo>
                  <a:lnTo>
                    <a:pt x="58" y="56"/>
                  </a:lnTo>
                  <a:lnTo>
                    <a:pt x="57" y="52"/>
                  </a:lnTo>
                  <a:close/>
                  <a:moveTo>
                    <a:pt x="58" y="52"/>
                  </a:moveTo>
                  <a:lnTo>
                    <a:pt x="58" y="53"/>
                  </a:lnTo>
                  <a:lnTo>
                    <a:pt x="60" y="54"/>
                  </a:lnTo>
                  <a:lnTo>
                    <a:pt x="61" y="57"/>
                  </a:lnTo>
                  <a:lnTo>
                    <a:pt x="62" y="58"/>
                  </a:lnTo>
                  <a:lnTo>
                    <a:pt x="64" y="60"/>
                  </a:lnTo>
                  <a:lnTo>
                    <a:pt x="66" y="60"/>
                  </a:lnTo>
                  <a:lnTo>
                    <a:pt x="66" y="60"/>
                  </a:lnTo>
                  <a:lnTo>
                    <a:pt x="66" y="58"/>
                  </a:lnTo>
                  <a:lnTo>
                    <a:pt x="66" y="57"/>
                  </a:lnTo>
                  <a:lnTo>
                    <a:pt x="65" y="56"/>
                  </a:lnTo>
                  <a:lnTo>
                    <a:pt x="62" y="54"/>
                  </a:lnTo>
                  <a:lnTo>
                    <a:pt x="58" y="52"/>
                  </a:lnTo>
                  <a:close/>
                  <a:moveTo>
                    <a:pt x="70" y="52"/>
                  </a:moveTo>
                  <a:lnTo>
                    <a:pt x="69" y="56"/>
                  </a:lnTo>
                  <a:lnTo>
                    <a:pt x="66" y="60"/>
                  </a:lnTo>
                  <a:lnTo>
                    <a:pt x="68" y="61"/>
                  </a:lnTo>
                  <a:lnTo>
                    <a:pt x="76" y="74"/>
                  </a:lnTo>
                  <a:lnTo>
                    <a:pt x="76" y="61"/>
                  </a:lnTo>
                  <a:lnTo>
                    <a:pt x="87" y="53"/>
                  </a:lnTo>
                  <a:lnTo>
                    <a:pt x="87" y="52"/>
                  </a:lnTo>
                  <a:lnTo>
                    <a:pt x="72" y="52"/>
                  </a:lnTo>
                  <a:lnTo>
                    <a:pt x="70" y="52"/>
                  </a:lnTo>
                  <a:close/>
                  <a:moveTo>
                    <a:pt x="57" y="52"/>
                  </a:moveTo>
                  <a:lnTo>
                    <a:pt x="56" y="52"/>
                  </a:lnTo>
                  <a:lnTo>
                    <a:pt x="54" y="53"/>
                  </a:lnTo>
                  <a:lnTo>
                    <a:pt x="52" y="54"/>
                  </a:lnTo>
                  <a:lnTo>
                    <a:pt x="50" y="56"/>
                  </a:lnTo>
                  <a:lnTo>
                    <a:pt x="49" y="57"/>
                  </a:lnTo>
                  <a:lnTo>
                    <a:pt x="49" y="60"/>
                  </a:lnTo>
                  <a:lnTo>
                    <a:pt x="49" y="60"/>
                  </a:lnTo>
                  <a:lnTo>
                    <a:pt x="50" y="60"/>
                  </a:lnTo>
                  <a:lnTo>
                    <a:pt x="50" y="60"/>
                  </a:lnTo>
                  <a:lnTo>
                    <a:pt x="53" y="58"/>
                  </a:lnTo>
                  <a:lnTo>
                    <a:pt x="54" y="56"/>
                  </a:lnTo>
                  <a:lnTo>
                    <a:pt x="57" y="52"/>
                  </a:lnTo>
                  <a:close/>
                  <a:moveTo>
                    <a:pt x="66" y="50"/>
                  </a:moveTo>
                  <a:lnTo>
                    <a:pt x="62" y="50"/>
                  </a:lnTo>
                  <a:lnTo>
                    <a:pt x="58" y="52"/>
                  </a:lnTo>
                  <a:lnTo>
                    <a:pt x="58" y="52"/>
                  </a:lnTo>
                  <a:lnTo>
                    <a:pt x="61" y="52"/>
                  </a:lnTo>
                  <a:lnTo>
                    <a:pt x="62" y="53"/>
                  </a:lnTo>
                  <a:lnTo>
                    <a:pt x="65" y="53"/>
                  </a:lnTo>
                  <a:lnTo>
                    <a:pt x="68" y="53"/>
                  </a:lnTo>
                  <a:lnTo>
                    <a:pt x="69" y="53"/>
                  </a:lnTo>
                  <a:lnTo>
                    <a:pt x="69" y="52"/>
                  </a:lnTo>
                  <a:lnTo>
                    <a:pt x="69" y="50"/>
                  </a:lnTo>
                  <a:lnTo>
                    <a:pt x="69" y="50"/>
                  </a:lnTo>
                  <a:lnTo>
                    <a:pt x="68" y="50"/>
                  </a:lnTo>
                  <a:lnTo>
                    <a:pt x="66" y="50"/>
                  </a:lnTo>
                  <a:close/>
                  <a:moveTo>
                    <a:pt x="49" y="50"/>
                  </a:moveTo>
                  <a:lnTo>
                    <a:pt x="46" y="50"/>
                  </a:lnTo>
                  <a:lnTo>
                    <a:pt x="45" y="50"/>
                  </a:lnTo>
                  <a:lnTo>
                    <a:pt x="45" y="50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46" y="53"/>
                  </a:lnTo>
                  <a:lnTo>
                    <a:pt x="48" y="53"/>
                  </a:lnTo>
                  <a:lnTo>
                    <a:pt x="50" y="53"/>
                  </a:lnTo>
                  <a:lnTo>
                    <a:pt x="52" y="53"/>
                  </a:lnTo>
                  <a:lnTo>
                    <a:pt x="54" y="52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2" y="50"/>
                  </a:lnTo>
                  <a:lnTo>
                    <a:pt x="49" y="50"/>
                  </a:lnTo>
                  <a:close/>
                  <a:moveTo>
                    <a:pt x="49" y="42"/>
                  </a:moveTo>
                  <a:lnTo>
                    <a:pt x="49" y="42"/>
                  </a:lnTo>
                  <a:lnTo>
                    <a:pt x="48" y="42"/>
                  </a:lnTo>
                  <a:lnTo>
                    <a:pt x="48" y="45"/>
                  </a:lnTo>
                  <a:lnTo>
                    <a:pt x="49" y="46"/>
                  </a:lnTo>
                  <a:lnTo>
                    <a:pt x="52" y="48"/>
                  </a:lnTo>
                  <a:lnTo>
                    <a:pt x="54" y="49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54" y="46"/>
                  </a:lnTo>
                  <a:lnTo>
                    <a:pt x="52" y="44"/>
                  </a:lnTo>
                  <a:lnTo>
                    <a:pt x="50" y="42"/>
                  </a:lnTo>
                  <a:lnTo>
                    <a:pt x="49" y="42"/>
                  </a:lnTo>
                  <a:close/>
                  <a:moveTo>
                    <a:pt x="65" y="42"/>
                  </a:moveTo>
                  <a:lnTo>
                    <a:pt x="62" y="44"/>
                  </a:lnTo>
                  <a:lnTo>
                    <a:pt x="61" y="45"/>
                  </a:lnTo>
                  <a:lnTo>
                    <a:pt x="60" y="48"/>
                  </a:lnTo>
                  <a:lnTo>
                    <a:pt x="58" y="49"/>
                  </a:lnTo>
                  <a:lnTo>
                    <a:pt x="58" y="50"/>
                  </a:lnTo>
                  <a:lnTo>
                    <a:pt x="62" y="48"/>
                  </a:lnTo>
                  <a:lnTo>
                    <a:pt x="65" y="46"/>
                  </a:lnTo>
                  <a:lnTo>
                    <a:pt x="66" y="45"/>
                  </a:lnTo>
                  <a:lnTo>
                    <a:pt x="66" y="44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5" y="42"/>
                  </a:lnTo>
                  <a:close/>
                  <a:moveTo>
                    <a:pt x="57" y="38"/>
                  </a:moveTo>
                  <a:lnTo>
                    <a:pt x="56" y="40"/>
                  </a:lnTo>
                  <a:lnTo>
                    <a:pt x="56" y="41"/>
                  </a:lnTo>
                  <a:lnTo>
                    <a:pt x="56" y="44"/>
                  </a:lnTo>
                  <a:lnTo>
                    <a:pt x="56" y="45"/>
                  </a:lnTo>
                  <a:lnTo>
                    <a:pt x="57" y="48"/>
                  </a:lnTo>
                  <a:lnTo>
                    <a:pt x="57" y="49"/>
                  </a:lnTo>
                  <a:lnTo>
                    <a:pt x="57" y="50"/>
                  </a:lnTo>
                  <a:lnTo>
                    <a:pt x="58" y="45"/>
                  </a:lnTo>
                  <a:lnTo>
                    <a:pt x="58" y="42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7" y="38"/>
                  </a:lnTo>
                  <a:lnTo>
                    <a:pt x="57" y="38"/>
                  </a:lnTo>
                  <a:close/>
                  <a:moveTo>
                    <a:pt x="76" y="28"/>
                  </a:moveTo>
                  <a:lnTo>
                    <a:pt x="68" y="41"/>
                  </a:lnTo>
                  <a:lnTo>
                    <a:pt x="68" y="42"/>
                  </a:lnTo>
                  <a:lnTo>
                    <a:pt x="69" y="45"/>
                  </a:lnTo>
                  <a:lnTo>
                    <a:pt x="70" y="49"/>
                  </a:lnTo>
                  <a:lnTo>
                    <a:pt x="70" y="50"/>
                  </a:lnTo>
                  <a:lnTo>
                    <a:pt x="72" y="49"/>
                  </a:lnTo>
                  <a:lnTo>
                    <a:pt x="72" y="49"/>
                  </a:lnTo>
                  <a:lnTo>
                    <a:pt x="87" y="50"/>
                  </a:lnTo>
                  <a:lnTo>
                    <a:pt x="77" y="42"/>
                  </a:lnTo>
                  <a:lnTo>
                    <a:pt x="76" y="28"/>
                  </a:lnTo>
                  <a:close/>
                  <a:moveTo>
                    <a:pt x="42" y="26"/>
                  </a:moveTo>
                  <a:lnTo>
                    <a:pt x="42" y="26"/>
                  </a:lnTo>
                  <a:lnTo>
                    <a:pt x="38" y="41"/>
                  </a:lnTo>
                  <a:lnTo>
                    <a:pt x="28" y="49"/>
                  </a:lnTo>
                  <a:lnTo>
                    <a:pt x="29" y="50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5" y="46"/>
                  </a:lnTo>
                  <a:lnTo>
                    <a:pt x="46" y="42"/>
                  </a:lnTo>
                  <a:lnTo>
                    <a:pt x="49" y="40"/>
                  </a:lnTo>
                  <a:lnTo>
                    <a:pt x="49" y="40"/>
                  </a:lnTo>
                  <a:lnTo>
                    <a:pt x="42" y="26"/>
                  </a:lnTo>
                  <a:close/>
                  <a:moveTo>
                    <a:pt x="45" y="25"/>
                  </a:moveTo>
                  <a:lnTo>
                    <a:pt x="44" y="25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53" y="38"/>
                  </a:lnTo>
                  <a:lnTo>
                    <a:pt x="56" y="37"/>
                  </a:lnTo>
                  <a:lnTo>
                    <a:pt x="60" y="37"/>
                  </a:lnTo>
                  <a:lnTo>
                    <a:pt x="64" y="38"/>
                  </a:lnTo>
                  <a:lnTo>
                    <a:pt x="66" y="41"/>
                  </a:lnTo>
                  <a:lnTo>
                    <a:pt x="66" y="40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58" y="29"/>
                  </a:lnTo>
                  <a:lnTo>
                    <a:pt x="45" y="25"/>
                  </a:lnTo>
                  <a:close/>
                  <a:moveTo>
                    <a:pt x="32" y="0"/>
                  </a:moveTo>
                  <a:lnTo>
                    <a:pt x="36" y="0"/>
                  </a:lnTo>
                  <a:lnTo>
                    <a:pt x="37" y="2"/>
                  </a:lnTo>
                  <a:lnTo>
                    <a:pt x="38" y="5"/>
                  </a:lnTo>
                  <a:lnTo>
                    <a:pt x="38" y="8"/>
                  </a:lnTo>
                  <a:lnTo>
                    <a:pt x="36" y="9"/>
                  </a:lnTo>
                  <a:lnTo>
                    <a:pt x="41" y="20"/>
                  </a:lnTo>
                  <a:lnTo>
                    <a:pt x="42" y="20"/>
                  </a:lnTo>
                  <a:lnTo>
                    <a:pt x="45" y="21"/>
                  </a:lnTo>
                  <a:lnTo>
                    <a:pt x="45" y="22"/>
                  </a:lnTo>
                  <a:lnTo>
                    <a:pt x="57" y="26"/>
                  </a:lnTo>
                  <a:lnTo>
                    <a:pt x="57" y="18"/>
                  </a:lnTo>
                  <a:lnTo>
                    <a:pt x="52" y="14"/>
                  </a:lnTo>
                  <a:lnTo>
                    <a:pt x="52" y="13"/>
                  </a:lnTo>
                  <a:lnTo>
                    <a:pt x="52" y="13"/>
                  </a:lnTo>
                  <a:lnTo>
                    <a:pt x="53" y="12"/>
                  </a:lnTo>
                  <a:lnTo>
                    <a:pt x="53" y="13"/>
                  </a:lnTo>
                  <a:lnTo>
                    <a:pt x="57" y="16"/>
                  </a:lnTo>
                  <a:lnTo>
                    <a:pt x="57" y="12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6" y="8"/>
                  </a:lnTo>
                  <a:lnTo>
                    <a:pt x="57" y="9"/>
                  </a:lnTo>
                  <a:lnTo>
                    <a:pt x="57" y="2"/>
                  </a:lnTo>
                  <a:lnTo>
                    <a:pt x="58" y="2"/>
                  </a:lnTo>
                  <a:lnTo>
                    <a:pt x="58" y="1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9"/>
                  </a:lnTo>
                  <a:lnTo>
                    <a:pt x="62" y="8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4" y="9"/>
                  </a:lnTo>
                  <a:lnTo>
                    <a:pt x="64" y="9"/>
                  </a:lnTo>
                  <a:lnTo>
                    <a:pt x="60" y="12"/>
                  </a:lnTo>
                  <a:lnTo>
                    <a:pt x="60" y="16"/>
                  </a:lnTo>
                  <a:lnTo>
                    <a:pt x="65" y="12"/>
                  </a:lnTo>
                  <a:lnTo>
                    <a:pt x="66" y="12"/>
                  </a:lnTo>
                  <a:lnTo>
                    <a:pt x="66" y="13"/>
                  </a:lnTo>
                  <a:lnTo>
                    <a:pt x="66" y="13"/>
                  </a:lnTo>
                  <a:lnTo>
                    <a:pt x="66" y="14"/>
                  </a:lnTo>
                  <a:lnTo>
                    <a:pt x="60" y="18"/>
                  </a:lnTo>
                  <a:lnTo>
                    <a:pt x="60" y="26"/>
                  </a:lnTo>
                  <a:lnTo>
                    <a:pt x="74" y="24"/>
                  </a:lnTo>
                  <a:lnTo>
                    <a:pt x="74" y="22"/>
                  </a:lnTo>
                  <a:lnTo>
                    <a:pt x="76" y="21"/>
                  </a:lnTo>
                  <a:lnTo>
                    <a:pt x="77" y="21"/>
                  </a:lnTo>
                  <a:lnTo>
                    <a:pt x="78" y="21"/>
                  </a:lnTo>
                  <a:lnTo>
                    <a:pt x="83" y="10"/>
                  </a:lnTo>
                  <a:lnTo>
                    <a:pt x="82" y="9"/>
                  </a:lnTo>
                  <a:lnTo>
                    <a:pt x="82" y="8"/>
                  </a:lnTo>
                  <a:lnTo>
                    <a:pt x="82" y="4"/>
                  </a:lnTo>
                  <a:lnTo>
                    <a:pt x="85" y="2"/>
                  </a:lnTo>
                  <a:lnTo>
                    <a:pt x="87" y="1"/>
                  </a:lnTo>
                  <a:lnTo>
                    <a:pt x="90" y="1"/>
                  </a:lnTo>
                  <a:lnTo>
                    <a:pt x="93" y="4"/>
                  </a:lnTo>
                  <a:lnTo>
                    <a:pt x="93" y="6"/>
                  </a:lnTo>
                  <a:lnTo>
                    <a:pt x="93" y="9"/>
                  </a:lnTo>
                  <a:lnTo>
                    <a:pt x="91" y="12"/>
                  </a:lnTo>
                  <a:lnTo>
                    <a:pt x="89" y="12"/>
                  </a:lnTo>
                  <a:lnTo>
                    <a:pt x="86" y="12"/>
                  </a:lnTo>
                  <a:lnTo>
                    <a:pt x="80" y="22"/>
                  </a:lnTo>
                  <a:lnTo>
                    <a:pt x="80" y="22"/>
                  </a:lnTo>
                  <a:lnTo>
                    <a:pt x="81" y="24"/>
                  </a:lnTo>
                  <a:lnTo>
                    <a:pt x="81" y="26"/>
                  </a:lnTo>
                  <a:lnTo>
                    <a:pt x="80" y="28"/>
                  </a:lnTo>
                  <a:lnTo>
                    <a:pt x="78" y="28"/>
                  </a:lnTo>
                  <a:lnTo>
                    <a:pt x="78" y="40"/>
                  </a:lnTo>
                  <a:lnTo>
                    <a:pt x="86" y="36"/>
                  </a:lnTo>
                  <a:lnTo>
                    <a:pt x="87" y="29"/>
                  </a:lnTo>
                  <a:lnTo>
                    <a:pt x="87" y="29"/>
                  </a:lnTo>
                  <a:lnTo>
                    <a:pt x="89" y="28"/>
                  </a:lnTo>
                  <a:lnTo>
                    <a:pt x="89" y="29"/>
                  </a:lnTo>
                  <a:lnTo>
                    <a:pt x="90" y="29"/>
                  </a:lnTo>
                  <a:lnTo>
                    <a:pt x="89" y="34"/>
                  </a:lnTo>
                  <a:lnTo>
                    <a:pt x="93" y="33"/>
                  </a:lnTo>
                  <a:lnTo>
                    <a:pt x="93" y="29"/>
                  </a:lnTo>
                  <a:lnTo>
                    <a:pt x="93" y="28"/>
                  </a:lnTo>
                  <a:lnTo>
                    <a:pt x="94" y="28"/>
                  </a:lnTo>
                  <a:lnTo>
                    <a:pt x="95" y="28"/>
                  </a:lnTo>
                  <a:lnTo>
                    <a:pt x="95" y="29"/>
                  </a:lnTo>
                  <a:lnTo>
                    <a:pt x="94" y="32"/>
                  </a:lnTo>
                  <a:lnTo>
                    <a:pt x="101" y="29"/>
                  </a:lnTo>
                  <a:lnTo>
                    <a:pt x="101" y="29"/>
                  </a:lnTo>
                  <a:lnTo>
                    <a:pt x="102" y="29"/>
                  </a:lnTo>
                  <a:lnTo>
                    <a:pt x="102" y="30"/>
                  </a:lnTo>
                  <a:lnTo>
                    <a:pt x="101" y="30"/>
                  </a:lnTo>
                  <a:lnTo>
                    <a:pt x="95" y="33"/>
                  </a:lnTo>
                  <a:lnTo>
                    <a:pt x="98" y="34"/>
                  </a:lnTo>
                  <a:lnTo>
                    <a:pt x="99" y="36"/>
                  </a:lnTo>
                  <a:lnTo>
                    <a:pt x="99" y="37"/>
                  </a:lnTo>
                  <a:lnTo>
                    <a:pt x="98" y="37"/>
                  </a:lnTo>
                  <a:lnTo>
                    <a:pt x="97" y="37"/>
                  </a:lnTo>
                  <a:lnTo>
                    <a:pt x="93" y="34"/>
                  </a:lnTo>
                  <a:lnTo>
                    <a:pt x="90" y="37"/>
                  </a:lnTo>
                  <a:lnTo>
                    <a:pt x="95" y="40"/>
                  </a:lnTo>
                  <a:lnTo>
                    <a:pt x="95" y="40"/>
                  </a:lnTo>
                  <a:lnTo>
                    <a:pt x="95" y="41"/>
                  </a:lnTo>
                  <a:lnTo>
                    <a:pt x="94" y="42"/>
                  </a:lnTo>
                  <a:lnTo>
                    <a:pt x="94" y="41"/>
                  </a:lnTo>
                  <a:lnTo>
                    <a:pt x="87" y="38"/>
                  </a:lnTo>
                  <a:lnTo>
                    <a:pt x="80" y="42"/>
                  </a:lnTo>
                  <a:lnTo>
                    <a:pt x="89" y="48"/>
                  </a:lnTo>
                  <a:lnTo>
                    <a:pt x="90" y="48"/>
                  </a:lnTo>
                  <a:lnTo>
                    <a:pt x="93" y="48"/>
                  </a:lnTo>
                  <a:lnTo>
                    <a:pt x="94" y="49"/>
                  </a:lnTo>
                  <a:lnTo>
                    <a:pt x="94" y="50"/>
                  </a:lnTo>
                  <a:lnTo>
                    <a:pt x="106" y="50"/>
                  </a:lnTo>
                  <a:lnTo>
                    <a:pt x="107" y="48"/>
                  </a:lnTo>
                  <a:lnTo>
                    <a:pt x="109" y="46"/>
                  </a:lnTo>
                  <a:lnTo>
                    <a:pt x="111" y="45"/>
                  </a:lnTo>
                  <a:lnTo>
                    <a:pt x="114" y="46"/>
                  </a:lnTo>
                  <a:lnTo>
                    <a:pt x="117" y="48"/>
                  </a:lnTo>
                  <a:lnTo>
                    <a:pt x="117" y="50"/>
                  </a:lnTo>
                  <a:lnTo>
                    <a:pt x="117" y="53"/>
                  </a:lnTo>
                  <a:lnTo>
                    <a:pt x="115" y="56"/>
                  </a:lnTo>
                  <a:lnTo>
                    <a:pt x="113" y="57"/>
                  </a:lnTo>
                  <a:lnTo>
                    <a:pt x="110" y="56"/>
                  </a:lnTo>
                  <a:lnTo>
                    <a:pt x="107" y="54"/>
                  </a:lnTo>
                  <a:lnTo>
                    <a:pt x="106" y="52"/>
                  </a:lnTo>
                  <a:lnTo>
                    <a:pt x="94" y="52"/>
                  </a:lnTo>
                  <a:lnTo>
                    <a:pt x="94" y="53"/>
                  </a:lnTo>
                  <a:lnTo>
                    <a:pt x="93" y="54"/>
                  </a:lnTo>
                  <a:lnTo>
                    <a:pt x="90" y="54"/>
                  </a:lnTo>
                  <a:lnTo>
                    <a:pt x="89" y="54"/>
                  </a:lnTo>
                  <a:lnTo>
                    <a:pt x="80" y="61"/>
                  </a:lnTo>
                  <a:lnTo>
                    <a:pt x="86" y="65"/>
                  </a:lnTo>
                  <a:lnTo>
                    <a:pt x="93" y="62"/>
                  </a:lnTo>
                  <a:lnTo>
                    <a:pt x="94" y="62"/>
                  </a:lnTo>
                  <a:lnTo>
                    <a:pt x="94" y="64"/>
                  </a:lnTo>
                  <a:lnTo>
                    <a:pt x="94" y="64"/>
                  </a:lnTo>
                  <a:lnTo>
                    <a:pt x="94" y="65"/>
                  </a:lnTo>
                  <a:lnTo>
                    <a:pt x="89" y="66"/>
                  </a:lnTo>
                  <a:lnTo>
                    <a:pt x="93" y="69"/>
                  </a:lnTo>
                  <a:lnTo>
                    <a:pt x="95" y="68"/>
                  </a:lnTo>
                  <a:lnTo>
                    <a:pt x="97" y="68"/>
                  </a:lnTo>
                  <a:lnTo>
                    <a:pt x="98" y="68"/>
                  </a:lnTo>
                  <a:lnTo>
                    <a:pt x="98" y="69"/>
                  </a:lnTo>
                  <a:lnTo>
                    <a:pt x="97" y="69"/>
                  </a:lnTo>
                  <a:lnTo>
                    <a:pt x="95" y="70"/>
                  </a:lnTo>
                  <a:lnTo>
                    <a:pt x="101" y="73"/>
                  </a:lnTo>
                  <a:lnTo>
                    <a:pt x="101" y="74"/>
                  </a:lnTo>
                  <a:lnTo>
                    <a:pt x="101" y="74"/>
                  </a:lnTo>
                  <a:lnTo>
                    <a:pt x="99" y="76"/>
                  </a:lnTo>
                  <a:lnTo>
                    <a:pt x="99" y="76"/>
                  </a:lnTo>
                  <a:lnTo>
                    <a:pt x="94" y="72"/>
                  </a:lnTo>
                  <a:lnTo>
                    <a:pt x="94" y="74"/>
                  </a:lnTo>
                  <a:lnTo>
                    <a:pt x="94" y="76"/>
                  </a:lnTo>
                  <a:lnTo>
                    <a:pt x="93" y="76"/>
                  </a:lnTo>
                  <a:lnTo>
                    <a:pt x="93" y="76"/>
                  </a:lnTo>
                  <a:lnTo>
                    <a:pt x="91" y="76"/>
                  </a:lnTo>
                  <a:lnTo>
                    <a:pt x="91" y="76"/>
                  </a:lnTo>
                  <a:lnTo>
                    <a:pt x="91" y="70"/>
                  </a:lnTo>
                  <a:lnTo>
                    <a:pt x="87" y="69"/>
                  </a:lnTo>
                  <a:lnTo>
                    <a:pt x="89" y="74"/>
                  </a:lnTo>
                  <a:lnTo>
                    <a:pt x="87" y="76"/>
                  </a:lnTo>
                  <a:lnTo>
                    <a:pt x="87" y="76"/>
                  </a:lnTo>
                  <a:lnTo>
                    <a:pt x="87" y="76"/>
                  </a:lnTo>
                  <a:lnTo>
                    <a:pt x="86" y="76"/>
                  </a:lnTo>
                  <a:lnTo>
                    <a:pt x="86" y="76"/>
                  </a:lnTo>
                  <a:lnTo>
                    <a:pt x="85" y="68"/>
                  </a:lnTo>
                  <a:lnTo>
                    <a:pt x="78" y="64"/>
                  </a:lnTo>
                  <a:lnTo>
                    <a:pt x="78" y="74"/>
                  </a:lnTo>
                  <a:lnTo>
                    <a:pt x="78" y="76"/>
                  </a:lnTo>
                  <a:lnTo>
                    <a:pt x="80" y="78"/>
                  </a:lnTo>
                  <a:lnTo>
                    <a:pt x="78" y="79"/>
                  </a:lnTo>
                  <a:lnTo>
                    <a:pt x="85" y="90"/>
                  </a:lnTo>
                  <a:lnTo>
                    <a:pt x="86" y="90"/>
                  </a:lnTo>
                  <a:lnTo>
                    <a:pt x="89" y="90"/>
                  </a:lnTo>
                  <a:lnTo>
                    <a:pt x="91" y="93"/>
                  </a:lnTo>
                  <a:lnTo>
                    <a:pt x="91" y="95"/>
                  </a:lnTo>
                  <a:lnTo>
                    <a:pt x="91" y="98"/>
                  </a:lnTo>
                  <a:lnTo>
                    <a:pt x="90" y="101"/>
                  </a:lnTo>
                  <a:lnTo>
                    <a:pt x="87" y="101"/>
                  </a:lnTo>
                  <a:lnTo>
                    <a:pt x="83" y="101"/>
                  </a:lnTo>
                  <a:lnTo>
                    <a:pt x="82" y="99"/>
                  </a:lnTo>
                  <a:lnTo>
                    <a:pt x="81" y="97"/>
                  </a:lnTo>
                  <a:lnTo>
                    <a:pt x="81" y="94"/>
                  </a:lnTo>
                  <a:lnTo>
                    <a:pt x="82" y="91"/>
                  </a:lnTo>
                  <a:lnTo>
                    <a:pt x="77" y="81"/>
                  </a:lnTo>
                  <a:lnTo>
                    <a:pt x="74" y="81"/>
                  </a:lnTo>
                  <a:lnTo>
                    <a:pt x="73" y="79"/>
                  </a:lnTo>
                  <a:lnTo>
                    <a:pt x="73" y="78"/>
                  </a:lnTo>
                  <a:lnTo>
                    <a:pt x="60" y="76"/>
                  </a:lnTo>
                  <a:lnTo>
                    <a:pt x="60" y="83"/>
                  </a:lnTo>
                  <a:lnTo>
                    <a:pt x="65" y="87"/>
                  </a:lnTo>
                  <a:lnTo>
                    <a:pt x="65" y="87"/>
                  </a:lnTo>
                  <a:lnTo>
                    <a:pt x="65" y="89"/>
                  </a:lnTo>
                  <a:lnTo>
                    <a:pt x="64" y="89"/>
                  </a:lnTo>
                  <a:lnTo>
                    <a:pt x="64" y="89"/>
                  </a:lnTo>
                  <a:lnTo>
                    <a:pt x="60" y="86"/>
                  </a:lnTo>
                  <a:lnTo>
                    <a:pt x="60" y="90"/>
                  </a:lnTo>
                  <a:lnTo>
                    <a:pt x="62" y="93"/>
                  </a:lnTo>
                  <a:lnTo>
                    <a:pt x="64" y="93"/>
                  </a:lnTo>
                  <a:lnTo>
                    <a:pt x="62" y="94"/>
                  </a:lnTo>
                  <a:lnTo>
                    <a:pt x="62" y="94"/>
                  </a:lnTo>
                  <a:lnTo>
                    <a:pt x="61" y="94"/>
                  </a:lnTo>
                  <a:lnTo>
                    <a:pt x="60" y="93"/>
                  </a:lnTo>
                  <a:lnTo>
                    <a:pt x="60" y="99"/>
                  </a:lnTo>
                  <a:lnTo>
                    <a:pt x="58" y="99"/>
                  </a:lnTo>
                  <a:lnTo>
                    <a:pt x="58" y="99"/>
                  </a:lnTo>
                  <a:lnTo>
                    <a:pt x="58" y="99"/>
                  </a:lnTo>
                  <a:lnTo>
                    <a:pt x="57" y="99"/>
                  </a:lnTo>
                  <a:lnTo>
                    <a:pt x="57" y="99"/>
                  </a:lnTo>
                  <a:lnTo>
                    <a:pt x="57" y="93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3" y="94"/>
                  </a:lnTo>
                  <a:lnTo>
                    <a:pt x="53" y="93"/>
                  </a:lnTo>
                  <a:lnTo>
                    <a:pt x="53" y="93"/>
                  </a:lnTo>
                  <a:lnTo>
                    <a:pt x="57" y="90"/>
                  </a:lnTo>
                  <a:lnTo>
                    <a:pt x="57" y="86"/>
                  </a:lnTo>
                  <a:lnTo>
                    <a:pt x="52" y="89"/>
                  </a:lnTo>
                  <a:lnTo>
                    <a:pt x="52" y="89"/>
                  </a:lnTo>
                  <a:lnTo>
                    <a:pt x="50" y="89"/>
                  </a:lnTo>
                  <a:lnTo>
                    <a:pt x="50" y="87"/>
                  </a:lnTo>
                  <a:lnTo>
                    <a:pt x="50" y="87"/>
                  </a:lnTo>
                  <a:lnTo>
                    <a:pt x="57" y="82"/>
                  </a:lnTo>
                  <a:lnTo>
                    <a:pt x="57" y="76"/>
                  </a:lnTo>
                  <a:lnTo>
                    <a:pt x="42" y="79"/>
                  </a:lnTo>
                  <a:lnTo>
                    <a:pt x="42" y="81"/>
                  </a:lnTo>
                  <a:lnTo>
                    <a:pt x="41" y="82"/>
                  </a:lnTo>
                  <a:lnTo>
                    <a:pt x="40" y="82"/>
                  </a:lnTo>
                  <a:lnTo>
                    <a:pt x="38" y="82"/>
                  </a:lnTo>
                  <a:lnTo>
                    <a:pt x="33" y="91"/>
                  </a:lnTo>
                  <a:lnTo>
                    <a:pt x="34" y="93"/>
                  </a:lnTo>
                  <a:lnTo>
                    <a:pt x="34" y="94"/>
                  </a:lnTo>
                  <a:lnTo>
                    <a:pt x="34" y="98"/>
                  </a:lnTo>
                  <a:lnTo>
                    <a:pt x="32" y="99"/>
                  </a:lnTo>
                  <a:lnTo>
                    <a:pt x="29" y="101"/>
                  </a:lnTo>
                  <a:lnTo>
                    <a:pt x="26" y="101"/>
                  </a:lnTo>
                  <a:lnTo>
                    <a:pt x="25" y="98"/>
                  </a:lnTo>
                  <a:lnTo>
                    <a:pt x="24" y="95"/>
                  </a:lnTo>
                  <a:lnTo>
                    <a:pt x="24" y="93"/>
                  </a:lnTo>
                  <a:lnTo>
                    <a:pt x="26" y="90"/>
                  </a:lnTo>
                  <a:lnTo>
                    <a:pt x="29" y="90"/>
                  </a:lnTo>
                  <a:lnTo>
                    <a:pt x="32" y="90"/>
                  </a:lnTo>
                  <a:lnTo>
                    <a:pt x="37" y="81"/>
                  </a:lnTo>
                  <a:lnTo>
                    <a:pt x="36" y="81"/>
                  </a:lnTo>
                  <a:lnTo>
                    <a:pt x="36" y="79"/>
                  </a:lnTo>
                  <a:lnTo>
                    <a:pt x="36" y="78"/>
                  </a:lnTo>
                  <a:lnTo>
                    <a:pt x="37" y="76"/>
                  </a:lnTo>
                  <a:lnTo>
                    <a:pt x="36" y="64"/>
                  </a:lnTo>
                  <a:lnTo>
                    <a:pt x="29" y="68"/>
                  </a:lnTo>
                  <a:lnTo>
                    <a:pt x="29" y="74"/>
                  </a:lnTo>
                  <a:lnTo>
                    <a:pt x="29" y="76"/>
                  </a:lnTo>
                  <a:lnTo>
                    <a:pt x="28" y="76"/>
                  </a:lnTo>
                  <a:lnTo>
                    <a:pt x="28" y="76"/>
                  </a:lnTo>
                  <a:lnTo>
                    <a:pt x="26" y="76"/>
                  </a:lnTo>
                  <a:lnTo>
                    <a:pt x="26" y="74"/>
                  </a:lnTo>
                  <a:lnTo>
                    <a:pt x="28" y="69"/>
                  </a:lnTo>
                  <a:lnTo>
                    <a:pt x="24" y="72"/>
                  </a:lnTo>
                  <a:lnTo>
                    <a:pt x="24" y="76"/>
                  </a:lnTo>
                  <a:lnTo>
                    <a:pt x="24" y="77"/>
                  </a:lnTo>
                  <a:lnTo>
                    <a:pt x="22" y="77"/>
                  </a:lnTo>
                  <a:lnTo>
                    <a:pt x="22" y="77"/>
                  </a:lnTo>
                  <a:lnTo>
                    <a:pt x="21" y="77"/>
                  </a:lnTo>
                  <a:lnTo>
                    <a:pt x="21" y="76"/>
                  </a:lnTo>
                  <a:lnTo>
                    <a:pt x="21" y="73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4" y="77"/>
                  </a:lnTo>
                  <a:lnTo>
                    <a:pt x="14" y="76"/>
                  </a:lnTo>
                  <a:lnTo>
                    <a:pt x="14" y="74"/>
                  </a:lnTo>
                  <a:lnTo>
                    <a:pt x="20" y="72"/>
                  </a:lnTo>
                  <a:lnTo>
                    <a:pt x="17" y="70"/>
                  </a:lnTo>
                  <a:lnTo>
                    <a:pt x="17" y="70"/>
                  </a:lnTo>
                  <a:lnTo>
                    <a:pt x="17" y="69"/>
                  </a:lnTo>
                  <a:lnTo>
                    <a:pt x="17" y="68"/>
                  </a:lnTo>
                  <a:lnTo>
                    <a:pt x="18" y="68"/>
                  </a:lnTo>
                  <a:lnTo>
                    <a:pt x="22" y="70"/>
                  </a:lnTo>
                  <a:lnTo>
                    <a:pt x="26" y="68"/>
                  </a:lnTo>
                  <a:lnTo>
                    <a:pt x="20" y="65"/>
                  </a:lnTo>
                  <a:lnTo>
                    <a:pt x="20" y="65"/>
                  </a:lnTo>
                  <a:lnTo>
                    <a:pt x="20" y="64"/>
                  </a:lnTo>
                  <a:lnTo>
                    <a:pt x="20" y="64"/>
                  </a:lnTo>
                  <a:lnTo>
                    <a:pt x="21" y="64"/>
                  </a:lnTo>
                  <a:lnTo>
                    <a:pt x="28" y="66"/>
                  </a:lnTo>
                  <a:lnTo>
                    <a:pt x="36" y="61"/>
                  </a:lnTo>
                  <a:lnTo>
                    <a:pt x="26" y="54"/>
                  </a:lnTo>
                  <a:lnTo>
                    <a:pt x="25" y="54"/>
                  </a:lnTo>
                  <a:lnTo>
                    <a:pt x="24" y="54"/>
                  </a:lnTo>
                  <a:lnTo>
                    <a:pt x="22" y="53"/>
                  </a:lnTo>
                  <a:lnTo>
                    <a:pt x="21" y="52"/>
                  </a:lnTo>
                  <a:lnTo>
                    <a:pt x="10" y="52"/>
                  </a:lnTo>
                  <a:lnTo>
                    <a:pt x="10" y="54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4" y="56"/>
                  </a:lnTo>
                  <a:lnTo>
                    <a:pt x="1" y="54"/>
                  </a:lnTo>
                  <a:lnTo>
                    <a:pt x="0" y="52"/>
                  </a:lnTo>
                  <a:lnTo>
                    <a:pt x="1" y="48"/>
                  </a:lnTo>
                  <a:lnTo>
                    <a:pt x="2" y="46"/>
                  </a:lnTo>
                  <a:lnTo>
                    <a:pt x="5" y="45"/>
                  </a:lnTo>
                  <a:lnTo>
                    <a:pt x="8" y="45"/>
                  </a:lnTo>
                  <a:lnTo>
                    <a:pt x="10" y="48"/>
                  </a:lnTo>
                  <a:lnTo>
                    <a:pt x="10" y="49"/>
                  </a:lnTo>
                  <a:lnTo>
                    <a:pt x="22" y="49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36" y="40"/>
                  </a:lnTo>
                  <a:lnTo>
                    <a:pt x="29" y="36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1" y="38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21" y="36"/>
                  </a:lnTo>
                  <a:lnTo>
                    <a:pt x="26" y="34"/>
                  </a:lnTo>
                  <a:lnTo>
                    <a:pt x="22" y="32"/>
                  </a:lnTo>
                  <a:lnTo>
                    <a:pt x="20" y="34"/>
                  </a:lnTo>
                  <a:lnTo>
                    <a:pt x="18" y="34"/>
                  </a:lnTo>
                  <a:lnTo>
                    <a:pt x="18" y="33"/>
                  </a:lnTo>
                  <a:lnTo>
                    <a:pt x="17" y="33"/>
                  </a:lnTo>
                  <a:lnTo>
                    <a:pt x="17" y="32"/>
                  </a:lnTo>
                  <a:lnTo>
                    <a:pt x="18" y="32"/>
                  </a:lnTo>
                  <a:lnTo>
                    <a:pt x="21" y="30"/>
                  </a:lnTo>
                  <a:lnTo>
                    <a:pt x="16" y="28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6" y="25"/>
                  </a:lnTo>
                  <a:lnTo>
                    <a:pt x="17" y="25"/>
                  </a:lnTo>
                  <a:lnTo>
                    <a:pt x="21" y="29"/>
                  </a:lnTo>
                  <a:lnTo>
                    <a:pt x="21" y="26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4" y="25"/>
                  </a:lnTo>
                  <a:lnTo>
                    <a:pt x="24" y="26"/>
                  </a:lnTo>
                  <a:lnTo>
                    <a:pt x="24" y="30"/>
                  </a:lnTo>
                  <a:lnTo>
                    <a:pt x="28" y="33"/>
                  </a:lnTo>
                  <a:lnTo>
                    <a:pt x="28" y="26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9" y="25"/>
                  </a:lnTo>
                  <a:lnTo>
                    <a:pt x="29" y="26"/>
                  </a:lnTo>
                  <a:lnTo>
                    <a:pt x="30" y="34"/>
                  </a:lnTo>
                  <a:lnTo>
                    <a:pt x="37" y="38"/>
                  </a:lnTo>
                  <a:lnTo>
                    <a:pt x="40" y="25"/>
                  </a:lnTo>
                  <a:lnTo>
                    <a:pt x="38" y="25"/>
                  </a:lnTo>
                  <a:lnTo>
                    <a:pt x="38" y="22"/>
                  </a:lnTo>
                  <a:lnTo>
                    <a:pt x="38" y="20"/>
                  </a:lnTo>
                  <a:lnTo>
                    <a:pt x="34" y="10"/>
                  </a:lnTo>
                  <a:lnTo>
                    <a:pt x="33" y="10"/>
                  </a:lnTo>
                  <a:lnTo>
                    <a:pt x="30" y="10"/>
                  </a:lnTo>
                  <a:lnTo>
                    <a:pt x="28" y="8"/>
                  </a:lnTo>
                  <a:lnTo>
                    <a:pt x="28" y="5"/>
                  </a:lnTo>
                  <a:lnTo>
                    <a:pt x="28" y="2"/>
                  </a:lnTo>
                  <a:lnTo>
                    <a:pt x="29" y="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7515">
              <a:extLst>
                <a:ext uri="{FF2B5EF4-FFF2-40B4-BE49-F238E27FC236}">
                  <a16:creationId xmlns="" xmlns:a16="http://schemas.microsoft.com/office/drawing/2014/main" id="{05F37E6C-C8BE-4052-B02E-8B05C5A0B35A}"/>
                </a:ext>
              </a:extLst>
            </p:cNvPr>
            <p:cNvSpPr/>
            <p:nvPr/>
          </p:nvSpPr>
          <p:spPr bwMode="auto">
            <a:xfrm>
              <a:off x="1857880" y="696889"/>
              <a:ext cx="401281" cy="384561"/>
            </a:xfrm>
            <a:custGeom>
              <a:avLst/>
              <a:gdLst>
                <a:gd name="T0" fmla="*/ 23 w 48"/>
                <a:gd name="T1" fmla="*/ 0 h 46"/>
                <a:gd name="T2" fmla="*/ 31 w 48"/>
                <a:gd name="T3" fmla="*/ 14 h 46"/>
                <a:gd name="T4" fmla="*/ 48 w 48"/>
                <a:gd name="T5" fmla="*/ 17 h 46"/>
                <a:gd name="T6" fmla="*/ 36 w 48"/>
                <a:gd name="T7" fmla="*/ 29 h 46"/>
                <a:gd name="T8" fmla="*/ 40 w 48"/>
                <a:gd name="T9" fmla="*/ 45 h 46"/>
                <a:gd name="T10" fmla="*/ 24 w 48"/>
                <a:gd name="T11" fmla="*/ 38 h 46"/>
                <a:gd name="T12" fmla="*/ 10 w 48"/>
                <a:gd name="T13" fmla="*/ 46 h 46"/>
                <a:gd name="T14" fmla="*/ 12 w 48"/>
                <a:gd name="T15" fmla="*/ 29 h 46"/>
                <a:gd name="T16" fmla="*/ 0 w 48"/>
                <a:gd name="T17" fmla="*/ 18 h 46"/>
                <a:gd name="T18" fmla="*/ 16 w 48"/>
                <a:gd name="T19" fmla="*/ 14 h 46"/>
                <a:gd name="T20" fmla="*/ 23 w 48"/>
                <a:gd name="T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46">
                  <a:moveTo>
                    <a:pt x="23" y="0"/>
                  </a:moveTo>
                  <a:lnTo>
                    <a:pt x="31" y="14"/>
                  </a:lnTo>
                  <a:lnTo>
                    <a:pt x="48" y="17"/>
                  </a:lnTo>
                  <a:lnTo>
                    <a:pt x="36" y="29"/>
                  </a:lnTo>
                  <a:lnTo>
                    <a:pt x="40" y="45"/>
                  </a:lnTo>
                  <a:lnTo>
                    <a:pt x="24" y="38"/>
                  </a:lnTo>
                  <a:lnTo>
                    <a:pt x="10" y="46"/>
                  </a:lnTo>
                  <a:lnTo>
                    <a:pt x="12" y="29"/>
                  </a:lnTo>
                  <a:lnTo>
                    <a:pt x="0" y="18"/>
                  </a:lnTo>
                  <a:lnTo>
                    <a:pt x="16" y="14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7517">
              <a:extLst>
                <a:ext uri="{FF2B5EF4-FFF2-40B4-BE49-F238E27FC236}">
                  <a16:creationId xmlns="" xmlns:a16="http://schemas.microsoft.com/office/drawing/2014/main" id="{553121D6-2D2B-448E-87BF-5A2D4054BD7C}"/>
                </a:ext>
              </a:extLst>
            </p:cNvPr>
            <p:cNvSpPr/>
            <p:nvPr/>
          </p:nvSpPr>
          <p:spPr bwMode="auto">
            <a:xfrm>
              <a:off x="219314" y="1959253"/>
              <a:ext cx="401281" cy="384561"/>
            </a:xfrm>
            <a:custGeom>
              <a:avLst/>
              <a:gdLst>
                <a:gd name="T0" fmla="*/ 22 w 48"/>
                <a:gd name="T1" fmla="*/ 0 h 46"/>
                <a:gd name="T2" fmla="*/ 30 w 48"/>
                <a:gd name="T3" fmla="*/ 15 h 46"/>
                <a:gd name="T4" fmla="*/ 48 w 48"/>
                <a:gd name="T5" fmla="*/ 16 h 46"/>
                <a:gd name="T6" fmla="*/ 36 w 48"/>
                <a:gd name="T7" fmla="*/ 28 h 46"/>
                <a:gd name="T8" fmla="*/ 40 w 48"/>
                <a:gd name="T9" fmla="*/ 45 h 46"/>
                <a:gd name="T10" fmla="*/ 24 w 48"/>
                <a:gd name="T11" fmla="*/ 37 h 46"/>
                <a:gd name="T12" fmla="*/ 9 w 48"/>
                <a:gd name="T13" fmla="*/ 46 h 46"/>
                <a:gd name="T14" fmla="*/ 12 w 48"/>
                <a:gd name="T15" fmla="*/ 29 h 46"/>
                <a:gd name="T16" fmla="*/ 0 w 48"/>
                <a:gd name="T17" fmla="*/ 17 h 46"/>
                <a:gd name="T18" fmla="*/ 16 w 48"/>
                <a:gd name="T19" fmla="*/ 15 h 46"/>
                <a:gd name="T20" fmla="*/ 22 w 48"/>
                <a:gd name="T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46">
                  <a:moveTo>
                    <a:pt x="22" y="0"/>
                  </a:moveTo>
                  <a:lnTo>
                    <a:pt x="30" y="15"/>
                  </a:lnTo>
                  <a:lnTo>
                    <a:pt x="48" y="16"/>
                  </a:lnTo>
                  <a:lnTo>
                    <a:pt x="36" y="28"/>
                  </a:lnTo>
                  <a:lnTo>
                    <a:pt x="40" y="45"/>
                  </a:lnTo>
                  <a:lnTo>
                    <a:pt x="24" y="37"/>
                  </a:lnTo>
                  <a:lnTo>
                    <a:pt x="9" y="46"/>
                  </a:lnTo>
                  <a:lnTo>
                    <a:pt x="12" y="29"/>
                  </a:lnTo>
                  <a:lnTo>
                    <a:pt x="0" y="17"/>
                  </a:lnTo>
                  <a:lnTo>
                    <a:pt x="16" y="1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7518">
              <a:extLst>
                <a:ext uri="{FF2B5EF4-FFF2-40B4-BE49-F238E27FC236}">
                  <a16:creationId xmlns="" xmlns:a16="http://schemas.microsoft.com/office/drawing/2014/main" id="{A47B1F85-0452-4181-9996-82088000CB6F}"/>
                </a:ext>
              </a:extLst>
            </p:cNvPr>
            <p:cNvSpPr/>
            <p:nvPr/>
          </p:nvSpPr>
          <p:spPr bwMode="auto">
            <a:xfrm>
              <a:off x="261114" y="2569535"/>
              <a:ext cx="267521" cy="275881"/>
            </a:xfrm>
            <a:custGeom>
              <a:avLst/>
              <a:gdLst>
                <a:gd name="T0" fmla="*/ 20 w 32"/>
                <a:gd name="T1" fmla="*/ 0 h 33"/>
                <a:gd name="T2" fmla="*/ 21 w 32"/>
                <a:gd name="T3" fmla="*/ 12 h 33"/>
                <a:gd name="T4" fmla="*/ 32 w 32"/>
                <a:gd name="T5" fmla="*/ 17 h 33"/>
                <a:gd name="T6" fmla="*/ 21 w 32"/>
                <a:gd name="T7" fmla="*/ 23 h 33"/>
                <a:gd name="T8" fmla="*/ 20 w 32"/>
                <a:gd name="T9" fmla="*/ 33 h 33"/>
                <a:gd name="T10" fmla="*/ 12 w 32"/>
                <a:gd name="T11" fmla="*/ 25 h 33"/>
                <a:gd name="T12" fmla="*/ 0 w 32"/>
                <a:gd name="T13" fmla="*/ 27 h 33"/>
                <a:gd name="T14" fmla="*/ 5 w 32"/>
                <a:gd name="T15" fmla="*/ 16 h 33"/>
                <a:gd name="T16" fmla="*/ 0 w 32"/>
                <a:gd name="T17" fmla="*/ 5 h 33"/>
                <a:gd name="T18" fmla="*/ 12 w 32"/>
                <a:gd name="T19" fmla="*/ 8 h 33"/>
                <a:gd name="T20" fmla="*/ 20 w 32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33">
                  <a:moveTo>
                    <a:pt x="20" y="0"/>
                  </a:moveTo>
                  <a:lnTo>
                    <a:pt x="21" y="12"/>
                  </a:lnTo>
                  <a:lnTo>
                    <a:pt x="32" y="17"/>
                  </a:lnTo>
                  <a:lnTo>
                    <a:pt x="21" y="23"/>
                  </a:lnTo>
                  <a:lnTo>
                    <a:pt x="20" y="33"/>
                  </a:lnTo>
                  <a:lnTo>
                    <a:pt x="12" y="25"/>
                  </a:lnTo>
                  <a:lnTo>
                    <a:pt x="0" y="27"/>
                  </a:lnTo>
                  <a:lnTo>
                    <a:pt x="5" y="16"/>
                  </a:lnTo>
                  <a:lnTo>
                    <a:pt x="0" y="5"/>
                  </a:lnTo>
                  <a:lnTo>
                    <a:pt x="12" y="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7519">
              <a:extLst>
                <a:ext uri="{FF2B5EF4-FFF2-40B4-BE49-F238E27FC236}">
                  <a16:creationId xmlns="" xmlns:a16="http://schemas.microsoft.com/office/drawing/2014/main" id="{81A16F29-2779-4CD4-BFDF-24637D989155}"/>
                </a:ext>
              </a:extLst>
            </p:cNvPr>
            <p:cNvSpPr/>
            <p:nvPr/>
          </p:nvSpPr>
          <p:spPr bwMode="auto">
            <a:xfrm>
              <a:off x="11496994" y="671809"/>
              <a:ext cx="275881" cy="284241"/>
            </a:xfrm>
            <a:custGeom>
              <a:avLst/>
              <a:gdLst>
                <a:gd name="T0" fmla="*/ 21 w 33"/>
                <a:gd name="T1" fmla="*/ 0 h 34"/>
                <a:gd name="T2" fmla="*/ 22 w 33"/>
                <a:gd name="T3" fmla="*/ 12 h 34"/>
                <a:gd name="T4" fmla="*/ 33 w 33"/>
                <a:gd name="T5" fmla="*/ 17 h 34"/>
                <a:gd name="T6" fmla="*/ 22 w 33"/>
                <a:gd name="T7" fmla="*/ 22 h 34"/>
                <a:gd name="T8" fmla="*/ 20 w 33"/>
                <a:gd name="T9" fmla="*/ 34 h 34"/>
                <a:gd name="T10" fmla="*/ 12 w 33"/>
                <a:gd name="T11" fmla="*/ 25 h 34"/>
                <a:gd name="T12" fmla="*/ 0 w 33"/>
                <a:gd name="T13" fmla="*/ 26 h 34"/>
                <a:gd name="T14" fmla="*/ 6 w 33"/>
                <a:gd name="T15" fmla="*/ 17 h 34"/>
                <a:gd name="T16" fmla="*/ 1 w 33"/>
                <a:gd name="T17" fmla="*/ 7 h 34"/>
                <a:gd name="T18" fmla="*/ 12 w 33"/>
                <a:gd name="T19" fmla="*/ 8 h 34"/>
                <a:gd name="T20" fmla="*/ 21 w 33"/>
                <a:gd name="T2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4">
                  <a:moveTo>
                    <a:pt x="21" y="0"/>
                  </a:moveTo>
                  <a:lnTo>
                    <a:pt x="22" y="12"/>
                  </a:lnTo>
                  <a:lnTo>
                    <a:pt x="33" y="17"/>
                  </a:lnTo>
                  <a:lnTo>
                    <a:pt x="22" y="22"/>
                  </a:lnTo>
                  <a:lnTo>
                    <a:pt x="20" y="34"/>
                  </a:lnTo>
                  <a:lnTo>
                    <a:pt x="12" y="25"/>
                  </a:lnTo>
                  <a:lnTo>
                    <a:pt x="0" y="26"/>
                  </a:lnTo>
                  <a:lnTo>
                    <a:pt x="6" y="17"/>
                  </a:lnTo>
                  <a:lnTo>
                    <a:pt x="1" y="7"/>
                  </a:lnTo>
                  <a:lnTo>
                    <a:pt x="12" y="8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7520">
              <a:extLst>
                <a:ext uri="{FF2B5EF4-FFF2-40B4-BE49-F238E27FC236}">
                  <a16:creationId xmlns="" xmlns:a16="http://schemas.microsoft.com/office/drawing/2014/main" id="{BE5179B8-8EA4-483E-AAD8-D0B070B925EB}"/>
                </a:ext>
              </a:extLst>
            </p:cNvPr>
            <p:cNvSpPr/>
            <p:nvPr/>
          </p:nvSpPr>
          <p:spPr bwMode="auto">
            <a:xfrm>
              <a:off x="8002501" y="705249"/>
              <a:ext cx="259161" cy="275881"/>
            </a:xfrm>
            <a:custGeom>
              <a:avLst/>
              <a:gdLst>
                <a:gd name="T0" fmla="*/ 19 w 31"/>
                <a:gd name="T1" fmla="*/ 0 h 33"/>
                <a:gd name="T2" fmla="*/ 21 w 31"/>
                <a:gd name="T3" fmla="*/ 10 h 33"/>
                <a:gd name="T4" fmla="*/ 31 w 31"/>
                <a:gd name="T5" fmla="*/ 17 h 33"/>
                <a:gd name="T6" fmla="*/ 21 w 31"/>
                <a:gd name="T7" fmla="*/ 21 h 33"/>
                <a:gd name="T8" fmla="*/ 19 w 31"/>
                <a:gd name="T9" fmla="*/ 33 h 33"/>
                <a:gd name="T10" fmla="*/ 12 w 31"/>
                <a:gd name="T11" fmla="*/ 25 h 33"/>
                <a:gd name="T12" fmla="*/ 0 w 31"/>
                <a:gd name="T13" fmla="*/ 26 h 33"/>
                <a:gd name="T14" fmla="*/ 5 w 31"/>
                <a:gd name="T15" fmla="*/ 16 h 33"/>
                <a:gd name="T16" fmla="*/ 0 w 31"/>
                <a:gd name="T17" fmla="*/ 5 h 33"/>
                <a:gd name="T18" fmla="*/ 12 w 31"/>
                <a:gd name="T19" fmla="*/ 8 h 33"/>
                <a:gd name="T20" fmla="*/ 19 w 31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33">
                  <a:moveTo>
                    <a:pt x="19" y="0"/>
                  </a:moveTo>
                  <a:lnTo>
                    <a:pt x="21" y="10"/>
                  </a:lnTo>
                  <a:lnTo>
                    <a:pt x="31" y="17"/>
                  </a:lnTo>
                  <a:lnTo>
                    <a:pt x="21" y="21"/>
                  </a:lnTo>
                  <a:lnTo>
                    <a:pt x="19" y="33"/>
                  </a:lnTo>
                  <a:lnTo>
                    <a:pt x="12" y="25"/>
                  </a:lnTo>
                  <a:lnTo>
                    <a:pt x="0" y="26"/>
                  </a:lnTo>
                  <a:lnTo>
                    <a:pt x="5" y="16"/>
                  </a:lnTo>
                  <a:lnTo>
                    <a:pt x="0" y="5"/>
                  </a:lnTo>
                  <a:lnTo>
                    <a:pt x="12" y="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7521">
              <a:extLst>
                <a:ext uri="{FF2B5EF4-FFF2-40B4-BE49-F238E27FC236}">
                  <a16:creationId xmlns="" xmlns:a16="http://schemas.microsoft.com/office/drawing/2014/main" id="{1BD695A0-94EB-4BD5-95EF-2816329A1F9F}"/>
                </a:ext>
              </a:extLst>
            </p:cNvPr>
            <p:cNvSpPr/>
            <p:nvPr/>
          </p:nvSpPr>
          <p:spPr bwMode="auto">
            <a:xfrm>
              <a:off x="1782640" y="1466012"/>
              <a:ext cx="275881" cy="284241"/>
            </a:xfrm>
            <a:custGeom>
              <a:avLst/>
              <a:gdLst>
                <a:gd name="T0" fmla="*/ 21 w 33"/>
                <a:gd name="T1" fmla="*/ 0 h 34"/>
                <a:gd name="T2" fmla="*/ 23 w 33"/>
                <a:gd name="T3" fmla="*/ 12 h 34"/>
                <a:gd name="T4" fmla="*/ 33 w 33"/>
                <a:gd name="T5" fmla="*/ 18 h 34"/>
                <a:gd name="T6" fmla="*/ 23 w 33"/>
                <a:gd name="T7" fmla="*/ 23 h 34"/>
                <a:gd name="T8" fmla="*/ 20 w 33"/>
                <a:gd name="T9" fmla="*/ 34 h 34"/>
                <a:gd name="T10" fmla="*/ 12 w 33"/>
                <a:gd name="T11" fmla="*/ 26 h 34"/>
                <a:gd name="T12" fmla="*/ 0 w 33"/>
                <a:gd name="T13" fmla="*/ 27 h 34"/>
                <a:gd name="T14" fmla="*/ 7 w 33"/>
                <a:gd name="T15" fmla="*/ 16 h 34"/>
                <a:gd name="T16" fmla="*/ 1 w 33"/>
                <a:gd name="T17" fmla="*/ 7 h 34"/>
                <a:gd name="T18" fmla="*/ 12 w 33"/>
                <a:gd name="T19" fmla="*/ 8 h 34"/>
                <a:gd name="T20" fmla="*/ 21 w 33"/>
                <a:gd name="T2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4">
                  <a:moveTo>
                    <a:pt x="21" y="0"/>
                  </a:moveTo>
                  <a:lnTo>
                    <a:pt x="23" y="12"/>
                  </a:lnTo>
                  <a:lnTo>
                    <a:pt x="33" y="18"/>
                  </a:lnTo>
                  <a:lnTo>
                    <a:pt x="23" y="23"/>
                  </a:lnTo>
                  <a:lnTo>
                    <a:pt x="20" y="34"/>
                  </a:lnTo>
                  <a:lnTo>
                    <a:pt x="12" y="26"/>
                  </a:lnTo>
                  <a:lnTo>
                    <a:pt x="0" y="27"/>
                  </a:lnTo>
                  <a:lnTo>
                    <a:pt x="7" y="16"/>
                  </a:lnTo>
                  <a:lnTo>
                    <a:pt x="1" y="7"/>
                  </a:lnTo>
                  <a:lnTo>
                    <a:pt x="12" y="8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7522">
              <a:extLst>
                <a:ext uri="{FF2B5EF4-FFF2-40B4-BE49-F238E27FC236}">
                  <a16:creationId xmlns="" xmlns:a16="http://schemas.microsoft.com/office/drawing/2014/main" id="{6D259E02-276C-4372-8936-72409060265B}"/>
                </a:ext>
              </a:extLst>
            </p:cNvPr>
            <p:cNvSpPr/>
            <p:nvPr/>
          </p:nvSpPr>
          <p:spPr bwMode="auto">
            <a:xfrm>
              <a:off x="2844363" y="805569"/>
              <a:ext cx="267521" cy="284241"/>
            </a:xfrm>
            <a:custGeom>
              <a:avLst/>
              <a:gdLst>
                <a:gd name="T0" fmla="*/ 20 w 32"/>
                <a:gd name="T1" fmla="*/ 0 h 34"/>
                <a:gd name="T2" fmla="*/ 22 w 32"/>
                <a:gd name="T3" fmla="*/ 12 h 34"/>
                <a:gd name="T4" fmla="*/ 32 w 32"/>
                <a:gd name="T5" fmla="*/ 17 h 34"/>
                <a:gd name="T6" fmla="*/ 22 w 32"/>
                <a:gd name="T7" fmla="*/ 22 h 34"/>
                <a:gd name="T8" fmla="*/ 20 w 32"/>
                <a:gd name="T9" fmla="*/ 34 h 34"/>
                <a:gd name="T10" fmla="*/ 11 w 32"/>
                <a:gd name="T11" fmla="*/ 25 h 34"/>
                <a:gd name="T12" fmla="*/ 0 w 32"/>
                <a:gd name="T13" fmla="*/ 26 h 34"/>
                <a:gd name="T14" fmla="*/ 6 w 32"/>
                <a:gd name="T15" fmla="*/ 17 h 34"/>
                <a:gd name="T16" fmla="*/ 0 w 32"/>
                <a:gd name="T17" fmla="*/ 6 h 34"/>
                <a:gd name="T18" fmla="*/ 12 w 32"/>
                <a:gd name="T19" fmla="*/ 8 h 34"/>
                <a:gd name="T20" fmla="*/ 20 w 32"/>
                <a:gd name="T2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34">
                  <a:moveTo>
                    <a:pt x="20" y="0"/>
                  </a:moveTo>
                  <a:lnTo>
                    <a:pt x="22" y="12"/>
                  </a:lnTo>
                  <a:lnTo>
                    <a:pt x="32" y="17"/>
                  </a:lnTo>
                  <a:lnTo>
                    <a:pt x="22" y="22"/>
                  </a:lnTo>
                  <a:lnTo>
                    <a:pt x="20" y="34"/>
                  </a:lnTo>
                  <a:lnTo>
                    <a:pt x="11" y="25"/>
                  </a:lnTo>
                  <a:lnTo>
                    <a:pt x="0" y="26"/>
                  </a:lnTo>
                  <a:lnTo>
                    <a:pt x="6" y="17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7523">
              <a:extLst>
                <a:ext uri="{FF2B5EF4-FFF2-40B4-BE49-F238E27FC236}">
                  <a16:creationId xmlns="" xmlns:a16="http://schemas.microsoft.com/office/drawing/2014/main" id="{8A444626-936F-4831-B4E3-86203D69A963}"/>
                </a:ext>
              </a:extLst>
            </p:cNvPr>
            <p:cNvSpPr/>
            <p:nvPr/>
          </p:nvSpPr>
          <p:spPr bwMode="auto">
            <a:xfrm>
              <a:off x="520275" y="3957300"/>
              <a:ext cx="259161" cy="275881"/>
            </a:xfrm>
            <a:custGeom>
              <a:avLst/>
              <a:gdLst>
                <a:gd name="T0" fmla="*/ 19 w 31"/>
                <a:gd name="T1" fmla="*/ 0 h 33"/>
                <a:gd name="T2" fmla="*/ 21 w 31"/>
                <a:gd name="T3" fmla="*/ 12 h 33"/>
                <a:gd name="T4" fmla="*/ 31 w 31"/>
                <a:gd name="T5" fmla="*/ 17 h 33"/>
                <a:gd name="T6" fmla="*/ 21 w 31"/>
                <a:gd name="T7" fmla="*/ 23 h 33"/>
                <a:gd name="T8" fmla="*/ 19 w 31"/>
                <a:gd name="T9" fmla="*/ 33 h 33"/>
                <a:gd name="T10" fmla="*/ 12 w 31"/>
                <a:gd name="T11" fmla="*/ 25 h 33"/>
                <a:gd name="T12" fmla="*/ 0 w 31"/>
                <a:gd name="T13" fmla="*/ 27 h 33"/>
                <a:gd name="T14" fmla="*/ 5 w 31"/>
                <a:gd name="T15" fmla="*/ 17 h 33"/>
                <a:gd name="T16" fmla="*/ 0 w 31"/>
                <a:gd name="T17" fmla="*/ 7 h 33"/>
                <a:gd name="T18" fmla="*/ 12 w 31"/>
                <a:gd name="T19" fmla="*/ 8 h 33"/>
                <a:gd name="T20" fmla="*/ 19 w 31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33">
                  <a:moveTo>
                    <a:pt x="19" y="0"/>
                  </a:moveTo>
                  <a:lnTo>
                    <a:pt x="21" y="12"/>
                  </a:lnTo>
                  <a:lnTo>
                    <a:pt x="31" y="17"/>
                  </a:lnTo>
                  <a:lnTo>
                    <a:pt x="21" y="23"/>
                  </a:lnTo>
                  <a:lnTo>
                    <a:pt x="19" y="33"/>
                  </a:lnTo>
                  <a:lnTo>
                    <a:pt x="12" y="25"/>
                  </a:lnTo>
                  <a:lnTo>
                    <a:pt x="0" y="27"/>
                  </a:lnTo>
                  <a:lnTo>
                    <a:pt x="5" y="17"/>
                  </a:lnTo>
                  <a:lnTo>
                    <a:pt x="0" y="7"/>
                  </a:lnTo>
                  <a:lnTo>
                    <a:pt x="12" y="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7524">
              <a:extLst>
                <a:ext uri="{FF2B5EF4-FFF2-40B4-BE49-F238E27FC236}">
                  <a16:creationId xmlns="" xmlns:a16="http://schemas.microsoft.com/office/drawing/2014/main" id="{E30091C9-A80D-4653-B9B9-4372ADD5112C}"/>
                </a:ext>
              </a:extLst>
            </p:cNvPr>
            <p:cNvSpPr/>
            <p:nvPr/>
          </p:nvSpPr>
          <p:spPr bwMode="auto">
            <a:xfrm>
              <a:off x="11547154" y="4458902"/>
              <a:ext cx="284241" cy="275881"/>
            </a:xfrm>
            <a:custGeom>
              <a:avLst/>
              <a:gdLst>
                <a:gd name="T0" fmla="*/ 22 w 34"/>
                <a:gd name="T1" fmla="*/ 0 h 33"/>
                <a:gd name="T2" fmla="*/ 23 w 34"/>
                <a:gd name="T3" fmla="*/ 12 h 33"/>
                <a:gd name="T4" fmla="*/ 34 w 34"/>
                <a:gd name="T5" fmla="*/ 17 h 33"/>
                <a:gd name="T6" fmla="*/ 23 w 34"/>
                <a:gd name="T7" fmla="*/ 21 h 33"/>
                <a:gd name="T8" fmla="*/ 20 w 34"/>
                <a:gd name="T9" fmla="*/ 33 h 33"/>
                <a:gd name="T10" fmla="*/ 12 w 34"/>
                <a:gd name="T11" fmla="*/ 25 h 33"/>
                <a:gd name="T12" fmla="*/ 0 w 34"/>
                <a:gd name="T13" fmla="*/ 26 h 33"/>
                <a:gd name="T14" fmla="*/ 7 w 34"/>
                <a:gd name="T15" fmla="*/ 16 h 33"/>
                <a:gd name="T16" fmla="*/ 2 w 34"/>
                <a:gd name="T17" fmla="*/ 5 h 33"/>
                <a:gd name="T18" fmla="*/ 12 w 34"/>
                <a:gd name="T19" fmla="*/ 8 h 33"/>
                <a:gd name="T20" fmla="*/ 22 w 34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33">
                  <a:moveTo>
                    <a:pt x="22" y="0"/>
                  </a:moveTo>
                  <a:lnTo>
                    <a:pt x="23" y="12"/>
                  </a:lnTo>
                  <a:lnTo>
                    <a:pt x="34" y="17"/>
                  </a:lnTo>
                  <a:lnTo>
                    <a:pt x="23" y="21"/>
                  </a:lnTo>
                  <a:lnTo>
                    <a:pt x="20" y="33"/>
                  </a:lnTo>
                  <a:lnTo>
                    <a:pt x="12" y="25"/>
                  </a:lnTo>
                  <a:lnTo>
                    <a:pt x="0" y="26"/>
                  </a:lnTo>
                  <a:lnTo>
                    <a:pt x="7" y="16"/>
                  </a:lnTo>
                  <a:lnTo>
                    <a:pt x="2" y="5"/>
                  </a:lnTo>
                  <a:lnTo>
                    <a:pt x="12" y="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7525">
              <a:extLst>
                <a:ext uri="{FF2B5EF4-FFF2-40B4-BE49-F238E27FC236}">
                  <a16:creationId xmlns="" xmlns:a16="http://schemas.microsoft.com/office/drawing/2014/main" id="{B8C30084-6ED3-47C1-AEE9-BCA4D6D8C779}"/>
                </a:ext>
              </a:extLst>
            </p:cNvPr>
            <p:cNvSpPr/>
            <p:nvPr/>
          </p:nvSpPr>
          <p:spPr bwMode="auto">
            <a:xfrm>
              <a:off x="3722166" y="404288"/>
              <a:ext cx="267521" cy="292601"/>
            </a:xfrm>
            <a:custGeom>
              <a:avLst/>
              <a:gdLst>
                <a:gd name="T0" fmla="*/ 20 w 32"/>
                <a:gd name="T1" fmla="*/ 0 h 35"/>
                <a:gd name="T2" fmla="*/ 22 w 32"/>
                <a:gd name="T3" fmla="*/ 12 h 35"/>
                <a:gd name="T4" fmla="*/ 32 w 32"/>
                <a:gd name="T5" fmla="*/ 17 h 35"/>
                <a:gd name="T6" fmla="*/ 22 w 32"/>
                <a:gd name="T7" fmla="*/ 23 h 35"/>
                <a:gd name="T8" fmla="*/ 19 w 32"/>
                <a:gd name="T9" fmla="*/ 35 h 35"/>
                <a:gd name="T10" fmla="*/ 11 w 32"/>
                <a:gd name="T11" fmla="*/ 25 h 35"/>
                <a:gd name="T12" fmla="*/ 0 w 32"/>
                <a:gd name="T13" fmla="*/ 28 h 35"/>
                <a:gd name="T14" fmla="*/ 6 w 32"/>
                <a:gd name="T15" fmla="*/ 17 h 35"/>
                <a:gd name="T16" fmla="*/ 0 w 32"/>
                <a:gd name="T17" fmla="*/ 7 h 35"/>
                <a:gd name="T18" fmla="*/ 12 w 32"/>
                <a:gd name="T19" fmla="*/ 9 h 35"/>
                <a:gd name="T20" fmla="*/ 20 w 32"/>
                <a:gd name="T2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35">
                  <a:moveTo>
                    <a:pt x="20" y="0"/>
                  </a:moveTo>
                  <a:lnTo>
                    <a:pt x="22" y="12"/>
                  </a:lnTo>
                  <a:lnTo>
                    <a:pt x="32" y="17"/>
                  </a:lnTo>
                  <a:lnTo>
                    <a:pt x="22" y="23"/>
                  </a:lnTo>
                  <a:lnTo>
                    <a:pt x="19" y="35"/>
                  </a:lnTo>
                  <a:lnTo>
                    <a:pt x="11" y="25"/>
                  </a:lnTo>
                  <a:lnTo>
                    <a:pt x="0" y="28"/>
                  </a:lnTo>
                  <a:lnTo>
                    <a:pt x="6" y="17"/>
                  </a:lnTo>
                  <a:lnTo>
                    <a:pt x="0" y="7"/>
                  </a:lnTo>
                  <a:lnTo>
                    <a:pt x="12" y="9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7526">
              <a:extLst>
                <a:ext uri="{FF2B5EF4-FFF2-40B4-BE49-F238E27FC236}">
                  <a16:creationId xmlns="" xmlns:a16="http://schemas.microsoft.com/office/drawing/2014/main" id="{52DDE172-335D-4615-8A75-04BCBE6B539A}"/>
                </a:ext>
              </a:extLst>
            </p:cNvPr>
            <p:cNvSpPr/>
            <p:nvPr/>
          </p:nvSpPr>
          <p:spPr bwMode="auto">
            <a:xfrm>
              <a:off x="10008909" y="479528"/>
              <a:ext cx="267521" cy="275881"/>
            </a:xfrm>
            <a:custGeom>
              <a:avLst/>
              <a:gdLst>
                <a:gd name="T0" fmla="*/ 20 w 32"/>
                <a:gd name="T1" fmla="*/ 0 h 33"/>
                <a:gd name="T2" fmla="*/ 21 w 32"/>
                <a:gd name="T3" fmla="*/ 12 h 33"/>
                <a:gd name="T4" fmla="*/ 32 w 32"/>
                <a:gd name="T5" fmla="*/ 18 h 33"/>
                <a:gd name="T6" fmla="*/ 21 w 32"/>
                <a:gd name="T7" fmla="*/ 23 h 33"/>
                <a:gd name="T8" fmla="*/ 20 w 32"/>
                <a:gd name="T9" fmla="*/ 33 h 33"/>
                <a:gd name="T10" fmla="*/ 12 w 32"/>
                <a:gd name="T11" fmla="*/ 26 h 33"/>
                <a:gd name="T12" fmla="*/ 0 w 32"/>
                <a:gd name="T13" fmla="*/ 27 h 33"/>
                <a:gd name="T14" fmla="*/ 5 w 32"/>
                <a:gd name="T15" fmla="*/ 16 h 33"/>
                <a:gd name="T16" fmla="*/ 0 w 32"/>
                <a:gd name="T17" fmla="*/ 6 h 33"/>
                <a:gd name="T18" fmla="*/ 12 w 32"/>
                <a:gd name="T19" fmla="*/ 8 h 33"/>
                <a:gd name="T20" fmla="*/ 20 w 32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33">
                  <a:moveTo>
                    <a:pt x="20" y="0"/>
                  </a:moveTo>
                  <a:lnTo>
                    <a:pt x="21" y="12"/>
                  </a:lnTo>
                  <a:lnTo>
                    <a:pt x="32" y="18"/>
                  </a:lnTo>
                  <a:lnTo>
                    <a:pt x="21" y="23"/>
                  </a:lnTo>
                  <a:lnTo>
                    <a:pt x="20" y="33"/>
                  </a:lnTo>
                  <a:lnTo>
                    <a:pt x="12" y="26"/>
                  </a:lnTo>
                  <a:lnTo>
                    <a:pt x="0" y="27"/>
                  </a:lnTo>
                  <a:lnTo>
                    <a:pt x="5" y="16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7527">
              <a:extLst>
                <a:ext uri="{FF2B5EF4-FFF2-40B4-BE49-F238E27FC236}">
                  <a16:creationId xmlns="" xmlns:a16="http://schemas.microsoft.com/office/drawing/2014/main" id="{6ABF3CA8-877A-45B4-A71F-36EF199A7B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7269" y="2201694"/>
              <a:ext cx="735683" cy="819283"/>
            </a:xfrm>
            <a:custGeom>
              <a:avLst/>
              <a:gdLst>
                <a:gd name="T0" fmla="*/ 15 w 88"/>
                <a:gd name="T1" fmla="*/ 48 h 98"/>
                <a:gd name="T2" fmla="*/ 27 w 88"/>
                <a:gd name="T3" fmla="*/ 75 h 98"/>
                <a:gd name="T4" fmla="*/ 60 w 88"/>
                <a:gd name="T5" fmla="*/ 73 h 98"/>
                <a:gd name="T6" fmla="*/ 63 w 88"/>
                <a:gd name="T7" fmla="*/ 41 h 98"/>
                <a:gd name="T8" fmla="*/ 44 w 88"/>
                <a:gd name="T9" fmla="*/ 28 h 98"/>
                <a:gd name="T10" fmla="*/ 45 w 88"/>
                <a:gd name="T11" fmla="*/ 7 h 98"/>
                <a:gd name="T12" fmla="*/ 49 w 88"/>
                <a:gd name="T13" fmla="*/ 8 h 98"/>
                <a:gd name="T14" fmla="*/ 52 w 88"/>
                <a:gd name="T15" fmla="*/ 11 h 98"/>
                <a:gd name="T16" fmla="*/ 60 w 88"/>
                <a:gd name="T17" fmla="*/ 21 h 98"/>
                <a:gd name="T18" fmla="*/ 67 w 88"/>
                <a:gd name="T19" fmla="*/ 20 h 98"/>
                <a:gd name="T20" fmla="*/ 65 w 88"/>
                <a:gd name="T21" fmla="*/ 39 h 98"/>
                <a:gd name="T22" fmla="*/ 76 w 88"/>
                <a:gd name="T23" fmla="*/ 27 h 98"/>
                <a:gd name="T24" fmla="*/ 80 w 88"/>
                <a:gd name="T25" fmla="*/ 27 h 98"/>
                <a:gd name="T26" fmla="*/ 87 w 88"/>
                <a:gd name="T27" fmla="*/ 27 h 98"/>
                <a:gd name="T28" fmla="*/ 81 w 88"/>
                <a:gd name="T29" fmla="*/ 32 h 98"/>
                <a:gd name="T30" fmla="*/ 83 w 88"/>
                <a:gd name="T31" fmla="*/ 35 h 98"/>
                <a:gd name="T32" fmla="*/ 81 w 88"/>
                <a:gd name="T33" fmla="*/ 40 h 98"/>
                <a:gd name="T34" fmla="*/ 75 w 88"/>
                <a:gd name="T35" fmla="*/ 47 h 98"/>
                <a:gd name="T36" fmla="*/ 80 w 88"/>
                <a:gd name="T37" fmla="*/ 51 h 98"/>
                <a:gd name="T38" fmla="*/ 72 w 88"/>
                <a:gd name="T39" fmla="*/ 64 h 98"/>
                <a:gd name="T40" fmla="*/ 80 w 88"/>
                <a:gd name="T41" fmla="*/ 63 h 98"/>
                <a:gd name="T42" fmla="*/ 84 w 88"/>
                <a:gd name="T43" fmla="*/ 65 h 98"/>
                <a:gd name="T44" fmla="*/ 87 w 88"/>
                <a:gd name="T45" fmla="*/ 72 h 98"/>
                <a:gd name="T46" fmla="*/ 80 w 88"/>
                <a:gd name="T47" fmla="*/ 73 h 98"/>
                <a:gd name="T48" fmla="*/ 77 w 88"/>
                <a:gd name="T49" fmla="*/ 73 h 98"/>
                <a:gd name="T50" fmla="*/ 73 w 88"/>
                <a:gd name="T51" fmla="*/ 75 h 98"/>
                <a:gd name="T52" fmla="*/ 64 w 88"/>
                <a:gd name="T53" fmla="*/ 61 h 98"/>
                <a:gd name="T54" fmla="*/ 64 w 88"/>
                <a:gd name="T55" fmla="*/ 78 h 98"/>
                <a:gd name="T56" fmla="*/ 45 w 88"/>
                <a:gd name="T57" fmla="*/ 73 h 98"/>
                <a:gd name="T58" fmla="*/ 51 w 88"/>
                <a:gd name="T59" fmla="*/ 88 h 98"/>
                <a:gd name="T60" fmla="*/ 49 w 88"/>
                <a:gd name="T61" fmla="*/ 92 h 98"/>
                <a:gd name="T62" fmla="*/ 45 w 88"/>
                <a:gd name="T63" fmla="*/ 97 h 98"/>
                <a:gd name="T64" fmla="*/ 43 w 88"/>
                <a:gd name="T65" fmla="*/ 97 h 98"/>
                <a:gd name="T66" fmla="*/ 39 w 88"/>
                <a:gd name="T67" fmla="*/ 92 h 98"/>
                <a:gd name="T68" fmla="*/ 37 w 88"/>
                <a:gd name="T69" fmla="*/ 88 h 98"/>
                <a:gd name="T70" fmla="*/ 43 w 88"/>
                <a:gd name="T71" fmla="*/ 73 h 98"/>
                <a:gd name="T72" fmla="*/ 24 w 88"/>
                <a:gd name="T73" fmla="*/ 80 h 98"/>
                <a:gd name="T74" fmla="*/ 23 w 88"/>
                <a:gd name="T75" fmla="*/ 61 h 98"/>
                <a:gd name="T76" fmla="*/ 14 w 88"/>
                <a:gd name="T77" fmla="*/ 75 h 98"/>
                <a:gd name="T78" fmla="*/ 10 w 88"/>
                <a:gd name="T79" fmla="*/ 75 h 98"/>
                <a:gd name="T80" fmla="*/ 7 w 88"/>
                <a:gd name="T81" fmla="*/ 73 h 98"/>
                <a:gd name="T82" fmla="*/ 0 w 88"/>
                <a:gd name="T83" fmla="*/ 73 h 98"/>
                <a:gd name="T84" fmla="*/ 3 w 88"/>
                <a:gd name="T85" fmla="*/ 67 h 98"/>
                <a:gd name="T86" fmla="*/ 7 w 88"/>
                <a:gd name="T87" fmla="*/ 64 h 98"/>
                <a:gd name="T88" fmla="*/ 15 w 88"/>
                <a:gd name="T89" fmla="*/ 64 h 98"/>
                <a:gd name="T90" fmla="*/ 8 w 88"/>
                <a:gd name="T91" fmla="*/ 52 h 98"/>
                <a:gd name="T92" fmla="*/ 12 w 88"/>
                <a:gd name="T93" fmla="*/ 47 h 98"/>
                <a:gd name="T94" fmla="*/ 7 w 88"/>
                <a:gd name="T95" fmla="*/ 36 h 98"/>
                <a:gd name="T96" fmla="*/ 6 w 88"/>
                <a:gd name="T97" fmla="*/ 32 h 98"/>
                <a:gd name="T98" fmla="*/ 4 w 88"/>
                <a:gd name="T99" fmla="*/ 29 h 98"/>
                <a:gd name="T100" fmla="*/ 2 w 88"/>
                <a:gd name="T101" fmla="*/ 24 h 98"/>
                <a:gd name="T102" fmla="*/ 8 w 88"/>
                <a:gd name="T103" fmla="*/ 23 h 98"/>
                <a:gd name="T104" fmla="*/ 14 w 88"/>
                <a:gd name="T105" fmla="*/ 24 h 98"/>
                <a:gd name="T106" fmla="*/ 16 w 88"/>
                <a:gd name="T107" fmla="*/ 32 h 98"/>
                <a:gd name="T108" fmla="*/ 24 w 88"/>
                <a:gd name="T109" fmla="*/ 20 h 98"/>
                <a:gd name="T110" fmla="*/ 31 w 88"/>
                <a:gd name="T111" fmla="*/ 20 h 98"/>
                <a:gd name="T112" fmla="*/ 37 w 88"/>
                <a:gd name="T113" fmla="*/ 11 h 98"/>
                <a:gd name="T114" fmla="*/ 40 w 88"/>
                <a:gd name="T115" fmla="*/ 8 h 98"/>
                <a:gd name="T116" fmla="*/ 44 w 88"/>
                <a:gd name="T117" fmla="*/ 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8" h="98">
                  <a:moveTo>
                    <a:pt x="31" y="23"/>
                  </a:moveTo>
                  <a:lnTo>
                    <a:pt x="29" y="24"/>
                  </a:lnTo>
                  <a:lnTo>
                    <a:pt x="28" y="24"/>
                  </a:lnTo>
                  <a:lnTo>
                    <a:pt x="25" y="39"/>
                  </a:lnTo>
                  <a:lnTo>
                    <a:pt x="15" y="48"/>
                  </a:lnTo>
                  <a:lnTo>
                    <a:pt x="15" y="49"/>
                  </a:lnTo>
                  <a:lnTo>
                    <a:pt x="15" y="51"/>
                  </a:lnTo>
                  <a:lnTo>
                    <a:pt x="24" y="59"/>
                  </a:lnTo>
                  <a:lnTo>
                    <a:pt x="25" y="73"/>
                  </a:lnTo>
                  <a:lnTo>
                    <a:pt x="27" y="75"/>
                  </a:lnTo>
                  <a:lnTo>
                    <a:pt x="28" y="75"/>
                  </a:lnTo>
                  <a:lnTo>
                    <a:pt x="28" y="76"/>
                  </a:lnTo>
                  <a:lnTo>
                    <a:pt x="44" y="71"/>
                  </a:lnTo>
                  <a:lnTo>
                    <a:pt x="59" y="75"/>
                  </a:lnTo>
                  <a:lnTo>
                    <a:pt x="60" y="73"/>
                  </a:lnTo>
                  <a:lnTo>
                    <a:pt x="61" y="72"/>
                  </a:lnTo>
                  <a:lnTo>
                    <a:pt x="61" y="60"/>
                  </a:lnTo>
                  <a:lnTo>
                    <a:pt x="73" y="51"/>
                  </a:lnTo>
                  <a:lnTo>
                    <a:pt x="73" y="48"/>
                  </a:lnTo>
                  <a:lnTo>
                    <a:pt x="63" y="41"/>
                  </a:lnTo>
                  <a:lnTo>
                    <a:pt x="63" y="25"/>
                  </a:lnTo>
                  <a:lnTo>
                    <a:pt x="61" y="25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44" y="28"/>
                  </a:lnTo>
                  <a:lnTo>
                    <a:pt x="31" y="23"/>
                  </a:lnTo>
                  <a:close/>
                  <a:moveTo>
                    <a:pt x="45" y="0"/>
                  </a:moveTo>
                  <a:lnTo>
                    <a:pt x="45" y="0"/>
                  </a:lnTo>
                  <a:lnTo>
                    <a:pt x="45" y="1"/>
                  </a:lnTo>
                  <a:lnTo>
                    <a:pt x="45" y="7"/>
                  </a:lnTo>
                  <a:lnTo>
                    <a:pt x="48" y="5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49" y="7"/>
                  </a:lnTo>
                  <a:lnTo>
                    <a:pt x="49" y="8"/>
                  </a:lnTo>
                  <a:lnTo>
                    <a:pt x="45" y="11"/>
                  </a:lnTo>
                  <a:lnTo>
                    <a:pt x="45" y="15"/>
                  </a:lnTo>
                  <a:lnTo>
                    <a:pt x="51" y="11"/>
                  </a:lnTo>
                  <a:lnTo>
                    <a:pt x="52" y="11"/>
                  </a:lnTo>
                  <a:lnTo>
                    <a:pt x="52" y="11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45" y="17"/>
                  </a:lnTo>
                  <a:lnTo>
                    <a:pt x="45" y="25"/>
                  </a:lnTo>
                  <a:lnTo>
                    <a:pt x="60" y="21"/>
                  </a:lnTo>
                  <a:lnTo>
                    <a:pt x="60" y="20"/>
                  </a:lnTo>
                  <a:lnTo>
                    <a:pt x="61" y="20"/>
                  </a:lnTo>
                  <a:lnTo>
                    <a:pt x="63" y="19"/>
                  </a:lnTo>
                  <a:lnTo>
                    <a:pt x="64" y="19"/>
                  </a:lnTo>
                  <a:lnTo>
                    <a:pt x="67" y="20"/>
                  </a:lnTo>
                  <a:lnTo>
                    <a:pt x="67" y="23"/>
                  </a:lnTo>
                  <a:lnTo>
                    <a:pt x="67" y="24"/>
                  </a:lnTo>
                  <a:lnTo>
                    <a:pt x="65" y="25"/>
                  </a:lnTo>
                  <a:lnTo>
                    <a:pt x="64" y="25"/>
                  </a:lnTo>
                  <a:lnTo>
                    <a:pt x="65" y="39"/>
                  </a:lnTo>
                  <a:lnTo>
                    <a:pt x="72" y="35"/>
                  </a:lnTo>
                  <a:lnTo>
                    <a:pt x="73" y="28"/>
                  </a:lnTo>
                  <a:lnTo>
                    <a:pt x="73" y="27"/>
                  </a:lnTo>
                  <a:lnTo>
                    <a:pt x="75" y="27"/>
                  </a:lnTo>
                  <a:lnTo>
                    <a:pt x="76" y="27"/>
                  </a:lnTo>
                  <a:lnTo>
                    <a:pt x="76" y="28"/>
                  </a:lnTo>
                  <a:lnTo>
                    <a:pt x="75" y="33"/>
                  </a:lnTo>
                  <a:lnTo>
                    <a:pt x="79" y="31"/>
                  </a:lnTo>
                  <a:lnTo>
                    <a:pt x="79" y="27"/>
                  </a:lnTo>
                  <a:lnTo>
                    <a:pt x="80" y="27"/>
                  </a:lnTo>
                  <a:lnTo>
                    <a:pt x="80" y="27"/>
                  </a:lnTo>
                  <a:lnTo>
                    <a:pt x="81" y="27"/>
                  </a:lnTo>
                  <a:lnTo>
                    <a:pt x="81" y="28"/>
                  </a:lnTo>
                  <a:lnTo>
                    <a:pt x="81" y="29"/>
                  </a:lnTo>
                  <a:lnTo>
                    <a:pt x="87" y="27"/>
                  </a:lnTo>
                  <a:lnTo>
                    <a:pt x="87" y="27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87" y="29"/>
                  </a:lnTo>
                  <a:lnTo>
                    <a:pt x="81" y="32"/>
                  </a:lnTo>
                  <a:lnTo>
                    <a:pt x="84" y="33"/>
                  </a:lnTo>
                  <a:lnTo>
                    <a:pt x="85" y="33"/>
                  </a:lnTo>
                  <a:lnTo>
                    <a:pt x="85" y="35"/>
                  </a:lnTo>
                  <a:lnTo>
                    <a:pt x="84" y="35"/>
                  </a:lnTo>
                  <a:lnTo>
                    <a:pt x="83" y="35"/>
                  </a:lnTo>
                  <a:lnTo>
                    <a:pt x="79" y="33"/>
                  </a:lnTo>
                  <a:lnTo>
                    <a:pt x="76" y="35"/>
                  </a:lnTo>
                  <a:lnTo>
                    <a:pt x="81" y="37"/>
                  </a:lnTo>
                  <a:lnTo>
                    <a:pt x="81" y="39"/>
                  </a:lnTo>
                  <a:lnTo>
                    <a:pt x="81" y="40"/>
                  </a:lnTo>
                  <a:lnTo>
                    <a:pt x="80" y="40"/>
                  </a:lnTo>
                  <a:lnTo>
                    <a:pt x="80" y="40"/>
                  </a:lnTo>
                  <a:lnTo>
                    <a:pt x="73" y="36"/>
                  </a:lnTo>
                  <a:lnTo>
                    <a:pt x="65" y="40"/>
                  </a:lnTo>
                  <a:lnTo>
                    <a:pt x="75" y="47"/>
                  </a:lnTo>
                  <a:lnTo>
                    <a:pt x="76" y="45"/>
                  </a:lnTo>
                  <a:lnTo>
                    <a:pt x="79" y="47"/>
                  </a:lnTo>
                  <a:lnTo>
                    <a:pt x="80" y="48"/>
                  </a:lnTo>
                  <a:lnTo>
                    <a:pt x="80" y="49"/>
                  </a:lnTo>
                  <a:lnTo>
                    <a:pt x="80" y="51"/>
                  </a:lnTo>
                  <a:lnTo>
                    <a:pt x="79" y="52"/>
                  </a:lnTo>
                  <a:lnTo>
                    <a:pt x="77" y="53"/>
                  </a:lnTo>
                  <a:lnTo>
                    <a:pt x="75" y="52"/>
                  </a:lnTo>
                  <a:lnTo>
                    <a:pt x="65" y="60"/>
                  </a:lnTo>
                  <a:lnTo>
                    <a:pt x="72" y="64"/>
                  </a:lnTo>
                  <a:lnTo>
                    <a:pt x="79" y="61"/>
                  </a:lnTo>
                  <a:lnTo>
                    <a:pt x="80" y="61"/>
                  </a:lnTo>
                  <a:lnTo>
                    <a:pt x="80" y="61"/>
                  </a:lnTo>
                  <a:lnTo>
                    <a:pt x="80" y="63"/>
                  </a:lnTo>
                  <a:lnTo>
                    <a:pt x="80" y="63"/>
                  </a:lnTo>
                  <a:lnTo>
                    <a:pt x="75" y="65"/>
                  </a:lnTo>
                  <a:lnTo>
                    <a:pt x="79" y="67"/>
                  </a:lnTo>
                  <a:lnTo>
                    <a:pt x="83" y="65"/>
                  </a:lnTo>
                  <a:lnTo>
                    <a:pt x="83" y="65"/>
                  </a:lnTo>
                  <a:lnTo>
                    <a:pt x="84" y="65"/>
                  </a:lnTo>
                  <a:lnTo>
                    <a:pt x="84" y="67"/>
                  </a:lnTo>
                  <a:lnTo>
                    <a:pt x="83" y="68"/>
                  </a:lnTo>
                  <a:lnTo>
                    <a:pt x="81" y="68"/>
                  </a:lnTo>
                  <a:lnTo>
                    <a:pt x="87" y="71"/>
                  </a:lnTo>
                  <a:lnTo>
                    <a:pt x="87" y="72"/>
                  </a:lnTo>
                  <a:lnTo>
                    <a:pt x="87" y="73"/>
                  </a:lnTo>
                  <a:lnTo>
                    <a:pt x="85" y="73"/>
                  </a:lnTo>
                  <a:lnTo>
                    <a:pt x="85" y="73"/>
                  </a:lnTo>
                  <a:lnTo>
                    <a:pt x="80" y="71"/>
                  </a:lnTo>
                  <a:lnTo>
                    <a:pt x="80" y="73"/>
                  </a:lnTo>
                  <a:lnTo>
                    <a:pt x="80" y="75"/>
                  </a:lnTo>
                  <a:lnTo>
                    <a:pt x="79" y="75"/>
                  </a:lnTo>
                  <a:lnTo>
                    <a:pt x="79" y="75"/>
                  </a:lnTo>
                  <a:lnTo>
                    <a:pt x="79" y="75"/>
                  </a:lnTo>
                  <a:lnTo>
                    <a:pt x="77" y="73"/>
                  </a:lnTo>
                  <a:lnTo>
                    <a:pt x="77" y="69"/>
                  </a:lnTo>
                  <a:lnTo>
                    <a:pt x="73" y="67"/>
                  </a:lnTo>
                  <a:lnTo>
                    <a:pt x="75" y="73"/>
                  </a:lnTo>
                  <a:lnTo>
                    <a:pt x="75" y="73"/>
                  </a:lnTo>
                  <a:lnTo>
                    <a:pt x="73" y="75"/>
                  </a:lnTo>
                  <a:lnTo>
                    <a:pt x="73" y="75"/>
                  </a:lnTo>
                  <a:lnTo>
                    <a:pt x="72" y="75"/>
                  </a:lnTo>
                  <a:lnTo>
                    <a:pt x="72" y="73"/>
                  </a:lnTo>
                  <a:lnTo>
                    <a:pt x="71" y="65"/>
                  </a:lnTo>
                  <a:lnTo>
                    <a:pt x="64" y="61"/>
                  </a:lnTo>
                  <a:lnTo>
                    <a:pt x="64" y="73"/>
                  </a:lnTo>
                  <a:lnTo>
                    <a:pt x="65" y="75"/>
                  </a:lnTo>
                  <a:lnTo>
                    <a:pt x="65" y="76"/>
                  </a:lnTo>
                  <a:lnTo>
                    <a:pt x="65" y="77"/>
                  </a:lnTo>
                  <a:lnTo>
                    <a:pt x="64" y="78"/>
                  </a:lnTo>
                  <a:lnTo>
                    <a:pt x="63" y="80"/>
                  </a:lnTo>
                  <a:lnTo>
                    <a:pt x="60" y="80"/>
                  </a:lnTo>
                  <a:lnTo>
                    <a:pt x="59" y="78"/>
                  </a:lnTo>
                  <a:lnTo>
                    <a:pt x="59" y="77"/>
                  </a:lnTo>
                  <a:lnTo>
                    <a:pt x="45" y="73"/>
                  </a:lnTo>
                  <a:lnTo>
                    <a:pt x="45" y="81"/>
                  </a:lnTo>
                  <a:lnTo>
                    <a:pt x="51" y="85"/>
                  </a:lnTo>
                  <a:lnTo>
                    <a:pt x="51" y="86"/>
                  </a:lnTo>
                  <a:lnTo>
                    <a:pt x="51" y="86"/>
                  </a:lnTo>
                  <a:lnTo>
                    <a:pt x="51" y="88"/>
                  </a:lnTo>
                  <a:lnTo>
                    <a:pt x="49" y="88"/>
                  </a:lnTo>
                  <a:lnTo>
                    <a:pt x="45" y="84"/>
                  </a:lnTo>
                  <a:lnTo>
                    <a:pt x="45" y="88"/>
                  </a:lnTo>
                  <a:lnTo>
                    <a:pt x="48" y="90"/>
                  </a:lnTo>
                  <a:lnTo>
                    <a:pt x="49" y="92"/>
                  </a:lnTo>
                  <a:lnTo>
                    <a:pt x="49" y="92"/>
                  </a:lnTo>
                  <a:lnTo>
                    <a:pt x="48" y="93"/>
                  </a:lnTo>
                  <a:lnTo>
                    <a:pt x="47" y="92"/>
                  </a:lnTo>
                  <a:lnTo>
                    <a:pt x="45" y="90"/>
                  </a:lnTo>
                  <a:lnTo>
                    <a:pt x="45" y="97"/>
                  </a:lnTo>
                  <a:lnTo>
                    <a:pt x="45" y="97"/>
                  </a:lnTo>
                  <a:lnTo>
                    <a:pt x="44" y="98"/>
                  </a:lnTo>
                  <a:lnTo>
                    <a:pt x="44" y="98"/>
                  </a:lnTo>
                  <a:lnTo>
                    <a:pt x="43" y="97"/>
                  </a:lnTo>
                  <a:lnTo>
                    <a:pt x="43" y="97"/>
                  </a:lnTo>
                  <a:lnTo>
                    <a:pt x="43" y="90"/>
                  </a:lnTo>
                  <a:lnTo>
                    <a:pt x="40" y="92"/>
                  </a:lnTo>
                  <a:lnTo>
                    <a:pt x="40" y="93"/>
                  </a:lnTo>
                  <a:lnTo>
                    <a:pt x="39" y="92"/>
                  </a:lnTo>
                  <a:lnTo>
                    <a:pt x="39" y="92"/>
                  </a:lnTo>
                  <a:lnTo>
                    <a:pt x="39" y="90"/>
                  </a:lnTo>
                  <a:lnTo>
                    <a:pt x="43" y="88"/>
                  </a:lnTo>
                  <a:lnTo>
                    <a:pt x="43" y="84"/>
                  </a:lnTo>
                  <a:lnTo>
                    <a:pt x="39" y="88"/>
                  </a:lnTo>
                  <a:lnTo>
                    <a:pt x="37" y="88"/>
                  </a:lnTo>
                  <a:lnTo>
                    <a:pt x="36" y="86"/>
                  </a:lnTo>
                  <a:lnTo>
                    <a:pt x="36" y="86"/>
                  </a:lnTo>
                  <a:lnTo>
                    <a:pt x="37" y="85"/>
                  </a:lnTo>
                  <a:lnTo>
                    <a:pt x="43" y="81"/>
                  </a:lnTo>
                  <a:lnTo>
                    <a:pt x="43" y="73"/>
                  </a:lnTo>
                  <a:lnTo>
                    <a:pt x="29" y="78"/>
                  </a:lnTo>
                  <a:lnTo>
                    <a:pt x="28" y="78"/>
                  </a:lnTo>
                  <a:lnTo>
                    <a:pt x="27" y="80"/>
                  </a:lnTo>
                  <a:lnTo>
                    <a:pt x="25" y="81"/>
                  </a:lnTo>
                  <a:lnTo>
                    <a:pt x="24" y="80"/>
                  </a:lnTo>
                  <a:lnTo>
                    <a:pt x="23" y="80"/>
                  </a:lnTo>
                  <a:lnTo>
                    <a:pt x="21" y="77"/>
                  </a:lnTo>
                  <a:lnTo>
                    <a:pt x="21" y="76"/>
                  </a:lnTo>
                  <a:lnTo>
                    <a:pt x="23" y="75"/>
                  </a:lnTo>
                  <a:lnTo>
                    <a:pt x="23" y="61"/>
                  </a:lnTo>
                  <a:lnTo>
                    <a:pt x="16" y="67"/>
                  </a:lnTo>
                  <a:lnTo>
                    <a:pt x="15" y="73"/>
                  </a:lnTo>
                  <a:lnTo>
                    <a:pt x="15" y="73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4" y="73"/>
                  </a:lnTo>
                  <a:lnTo>
                    <a:pt x="14" y="73"/>
                  </a:lnTo>
                  <a:lnTo>
                    <a:pt x="14" y="68"/>
                  </a:lnTo>
                  <a:lnTo>
                    <a:pt x="10" y="69"/>
                  </a:lnTo>
                  <a:lnTo>
                    <a:pt x="10" y="75"/>
                  </a:lnTo>
                  <a:lnTo>
                    <a:pt x="10" y="75"/>
                  </a:lnTo>
                  <a:lnTo>
                    <a:pt x="8" y="75"/>
                  </a:lnTo>
                  <a:lnTo>
                    <a:pt x="8" y="75"/>
                  </a:lnTo>
                  <a:lnTo>
                    <a:pt x="8" y="75"/>
                  </a:lnTo>
                  <a:lnTo>
                    <a:pt x="7" y="73"/>
                  </a:lnTo>
                  <a:lnTo>
                    <a:pt x="8" y="72"/>
                  </a:lnTo>
                  <a:lnTo>
                    <a:pt x="3" y="75"/>
                  </a:lnTo>
                  <a:lnTo>
                    <a:pt x="2" y="75"/>
                  </a:lnTo>
                  <a:lnTo>
                    <a:pt x="2" y="75"/>
                  </a:lnTo>
                  <a:lnTo>
                    <a:pt x="0" y="73"/>
                  </a:lnTo>
                  <a:lnTo>
                    <a:pt x="2" y="73"/>
                  </a:lnTo>
                  <a:lnTo>
                    <a:pt x="7" y="69"/>
                  </a:lnTo>
                  <a:lnTo>
                    <a:pt x="4" y="68"/>
                  </a:lnTo>
                  <a:lnTo>
                    <a:pt x="3" y="68"/>
                  </a:lnTo>
                  <a:lnTo>
                    <a:pt x="3" y="67"/>
                  </a:lnTo>
                  <a:lnTo>
                    <a:pt x="4" y="67"/>
                  </a:lnTo>
                  <a:lnTo>
                    <a:pt x="4" y="67"/>
                  </a:lnTo>
                  <a:lnTo>
                    <a:pt x="8" y="68"/>
                  </a:lnTo>
                  <a:lnTo>
                    <a:pt x="12" y="65"/>
                  </a:lnTo>
                  <a:lnTo>
                    <a:pt x="7" y="64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7" y="61"/>
                  </a:lnTo>
                  <a:lnTo>
                    <a:pt x="7" y="61"/>
                  </a:lnTo>
                  <a:lnTo>
                    <a:pt x="15" y="64"/>
                  </a:lnTo>
                  <a:lnTo>
                    <a:pt x="21" y="60"/>
                  </a:lnTo>
                  <a:lnTo>
                    <a:pt x="14" y="52"/>
                  </a:lnTo>
                  <a:lnTo>
                    <a:pt x="11" y="53"/>
                  </a:lnTo>
                  <a:lnTo>
                    <a:pt x="10" y="52"/>
                  </a:lnTo>
                  <a:lnTo>
                    <a:pt x="8" y="52"/>
                  </a:lnTo>
                  <a:lnTo>
                    <a:pt x="8" y="49"/>
                  </a:lnTo>
                  <a:lnTo>
                    <a:pt x="8" y="48"/>
                  </a:lnTo>
                  <a:lnTo>
                    <a:pt x="10" y="47"/>
                  </a:lnTo>
                  <a:lnTo>
                    <a:pt x="11" y="45"/>
                  </a:lnTo>
                  <a:lnTo>
                    <a:pt x="12" y="47"/>
                  </a:lnTo>
                  <a:lnTo>
                    <a:pt x="21" y="39"/>
                  </a:lnTo>
                  <a:lnTo>
                    <a:pt x="15" y="35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7" y="36"/>
                  </a:lnTo>
                  <a:lnTo>
                    <a:pt x="7" y="35"/>
                  </a:lnTo>
                  <a:lnTo>
                    <a:pt x="8" y="35"/>
                  </a:lnTo>
                  <a:lnTo>
                    <a:pt x="12" y="32"/>
                  </a:lnTo>
                  <a:lnTo>
                    <a:pt x="10" y="31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1"/>
                  </a:lnTo>
                  <a:lnTo>
                    <a:pt x="4" y="29"/>
                  </a:lnTo>
                  <a:lnTo>
                    <a:pt x="7" y="29"/>
                  </a:lnTo>
                  <a:lnTo>
                    <a:pt x="2" y="25"/>
                  </a:lnTo>
                  <a:lnTo>
                    <a:pt x="0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3" y="24"/>
                  </a:lnTo>
                  <a:lnTo>
                    <a:pt x="8" y="27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3"/>
                  </a:lnTo>
                  <a:lnTo>
                    <a:pt x="10" y="23"/>
                  </a:lnTo>
                  <a:lnTo>
                    <a:pt x="10" y="24"/>
                  </a:lnTo>
                  <a:lnTo>
                    <a:pt x="11" y="28"/>
                  </a:lnTo>
                  <a:lnTo>
                    <a:pt x="14" y="31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6" y="32"/>
                  </a:lnTo>
                  <a:lnTo>
                    <a:pt x="23" y="36"/>
                  </a:lnTo>
                  <a:lnTo>
                    <a:pt x="25" y="24"/>
                  </a:lnTo>
                  <a:lnTo>
                    <a:pt x="25" y="23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7" y="17"/>
                  </a:lnTo>
                  <a:lnTo>
                    <a:pt x="29" y="17"/>
                  </a:lnTo>
                  <a:lnTo>
                    <a:pt x="31" y="19"/>
                  </a:lnTo>
                  <a:lnTo>
                    <a:pt x="31" y="20"/>
                  </a:lnTo>
                  <a:lnTo>
                    <a:pt x="44" y="25"/>
                  </a:lnTo>
                  <a:lnTo>
                    <a:pt x="44" y="17"/>
                  </a:lnTo>
                  <a:lnTo>
                    <a:pt x="39" y="12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9" y="11"/>
                  </a:lnTo>
                  <a:lnTo>
                    <a:pt x="40" y="11"/>
                  </a:lnTo>
                  <a:lnTo>
                    <a:pt x="44" y="13"/>
                  </a:lnTo>
                  <a:lnTo>
                    <a:pt x="44" y="11"/>
                  </a:lnTo>
                  <a:lnTo>
                    <a:pt x="40" y="8"/>
                  </a:lnTo>
                  <a:lnTo>
                    <a:pt x="40" y="7"/>
                  </a:lnTo>
                  <a:lnTo>
                    <a:pt x="40" y="5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4" y="7"/>
                  </a:lnTo>
                  <a:lnTo>
                    <a:pt x="44" y="1"/>
                  </a:lnTo>
                  <a:lnTo>
                    <a:pt x="44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7528">
              <a:extLst>
                <a:ext uri="{FF2B5EF4-FFF2-40B4-BE49-F238E27FC236}">
                  <a16:creationId xmlns="" xmlns:a16="http://schemas.microsoft.com/office/drawing/2014/main" id="{12B06CBF-369A-4FF6-B6CA-220257B0BC4B}"/>
                </a:ext>
              </a:extLst>
            </p:cNvPr>
            <p:cNvSpPr/>
            <p:nvPr/>
          </p:nvSpPr>
          <p:spPr bwMode="auto">
            <a:xfrm>
              <a:off x="10176109" y="2435776"/>
              <a:ext cx="409641" cy="359481"/>
            </a:xfrm>
            <a:custGeom>
              <a:avLst/>
              <a:gdLst>
                <a:gd name="T0" fmla="*/ 12 w 49"/>
                <a:gd name="T1" fmla="*/ 0 h 43"/>
                <a:gd name="T2" fmla="*/ 25 w 49"/>
                <a:gd name="T3" fmla="*/ 9 h 43"/>
                <a:gd name="T4" fmla="*/ 38 w 49"/>
                <a:gd name="T5" fmla="*/ 3 h 43"/>
                <a:gd name="T6" fmla="*/ 36 w 49"/>
                <a:gd name="T7" fmla="*/ 15 h 43"/>
                <a:gd name="T8" fmla="*/ 49 w 49"/>
                <a:gd name="T9" fmla="*/ 23 h 43"/>
                <a:gd name="T10" fmla="*/ 36 w 49"/>
                <a:gd name="T11" fmla="*/ 28 h 43"/>
                <a:gd name="T12" fmla="*/ 37 w 49"/>
                <a:gd name="T13" fmla="*/ 43 h 43"/>
                <a:gd name="T14" fmla="*/ 24 w 49"/>
                <a:gd name="T15" fmla="*/ 35 h 43"/>
                <a:gd name="T16" fmla="*/ 10 w 49"/>
                <a:gd name="T17" fmla="*/ 43 h 43"/>
                <a:gd name="T18" fmla="*/ 12 w 49"/>
                <a:gd name="T19" fmla="*/ 28 h 43"/>
                <a:gd name="T20" fmla="*/ 0 w 49"/>
                <a:gd name="T21" fmla="*/ 21 h 43"/>
                <a:gd name="T22" fmla="*/ 13 w 49"/>
                <a:gd name="T23" fmla="*/ 15 h 43"/>
                <a:gd name="T24" fmla="*/ 12 w 49"/>
                <a:gd name="T2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43">
                  <a:moveTo>
                    <a:pt x="12" y="0"/>
                  </a:moveTo>
                  <a:lnTo>
                    <a:pt x="25" y="9"/>
                  </a:lnTo>
                  <a:lnTo>
                    <a:pt x="38" y="3"/>
                  </a:lnTo>
                  <a:lnTo>
                    <a:pt x="36" y="15"/>
                  </a:lnTo>
                  <a:lnTo>
                    <a:pt x="49" y="23"/>
                  </a:lnTo>
                  <a:lnTo>
                    <a:pt x="36" y="28"/>
                  </a:lnTo>
                  <a:lnTo>
                    <a:pt x="37" y="43"/>
                  </a:lnTo>
                  <a:lnTo>
                    <a:pt x="24" y="35"/>
                  </a:lnTo>
                  <a:lnTo>
                    <a:pt x="10" y="43"/>
                  </a:lnTo>
                  <a:lnTo>
                    <a:pt x="12" y="28"/>
                  </a:lnTo>
                  <a:lnTo>
                    <a:pt x="0" y="21"/>
                  </a:lnTo>
                  <a:lnTo>
                    <a:pt x="13" y="1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2019/12/17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2019/12/17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2019/12/17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2019/12/17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2019/12/17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2019/12/17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2019/12/17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Rectangle 3691">
            <a:extLst>
              <a:ext uri="{FF2B5EF4-FFF2-40B4-BE49-F238E27FC236}">
                <a16:creationId xmlns="" xmlns:a16="http://schemas.microsoft.com/office/drawing/2014/main" id="{C3416E50-8878-4E0F-A7E6-7BA851A97E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8723" y="0"/>
            <a:ext cx="12338518" cy="6858000"/>
          </a:xfrm>
          <a:prstGeom prst="rect">
            <a:avLst/>
          </a:prstGeom>
          <a:solidFill>
            <a:srgbClr val="DA1F32"/>
          </a:solidFill>
          <a:ln w="0">
            <a:solidFill>
              <a:srgbClr val="E5001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ADBDFFC0-86C0-4D98-8C90-33E73268FC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1095"/>
          <a:stretch/>
        </p:blipFill>
        <p:spPr>
          <a:xfrm>
            <a:off x="-8723" y="0"/>
            <a:ext cx="12338518" cy="115242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6D0556A8-8ABB-410B-90B9-1D173A99A6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4031"/>
          <a:stretch/>
        </p:blipFill>
        <p:spPr>
          <a:xfrm>
            <a:off x="-8723" y="5285064"/>
            <a:ext cx="12338518" cy="1581325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AE1BF844-B480-45A1-9247-7C28EFC9BDB6}"/>
              </a:ext>
            </a:extLst>
          </p:cNvPr>
          <p:cNvSpPr/>
          <p:nvPr userDrawn="1"/>
        </p:nvSpPr>
        <p:spPr>
          <a:xfrm>
            <a:off x="1901371" y="972457"/>
            <a:ext cx="1262743" cy="377372"/>
          </a:xfrm>
          <a:prstGeom prst="rect">
            <a:avLst/>
          </a:prstGeom>
          <a:solidFill>
            <a:srgbClr val="DA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61">
            <a:extLst>
              <a:ext uri="{FF2B5EF4-FFF2-40B4-BE49-F238E27FC236}">
                <a16:creationId xmlns="" xmlns:a16="http://schemas.microsoft.com/office/drawing/2014/main" id="{CE70492B-C558-4DAB-B29F-B42FFCC614FC}"/>
              </a:ext>
            </a:extLst>
          </p:cNvPr>
          <p:cNvGrpSpPr/>
          <p:nvPr/>
        </p:nvGrpSpPr>
        <p:grpSpPr>
          <a:xfrm>
            <a:off x="3105943" y="2197530"/>
            <a:ext cx="5980113" cy="3097945"/>
            <a:chOff x="3177009" y="3000199"/>
            <a:chExt cx="5980113" cy="2123519"/>
          </a:xfrm>
        </p:grpSpPr>
        <p:sp>
          <p:nvSpPr>
            <p:cNvPr id="56" name="文本框 55">
              <a:extLst>
                <a:ext uri="{FF2B5EF4-FFF2-40B4-BE49-F238E27FC236}">
                  <a16:creationId xmlns="" xmlns:a16="http://schemas.microsoft.com/office/drawing/2014/main" id="{A274436F-CE3D-4DF0-B0E4-32FA22ED9620}"/>
                </a:ext>
              </a:extLst>
            </p:cNvPr>
            <p:cNvSpPr txBox="1"/>
            <p:nvPr/>
          </p:nvSpPr>
          <p:spPr>
            <a:xfrm>
              <a:off x="4221119" y="4110945"/>
              <a:ext cx="378661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b="1" dirty="0">
                  <a:solidFill>
                    <a:schemeClr val="bg1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万圣节奇妙之旅</a:t>
              </a:r>
            </a:p>
          </p:txBody>
        </p:sp>
        <p:grpSp>
          <p:nvGrpSpPr>
            <p:cNvPr id="4" name="组合 5">
              <a:extLst>
                <a:ext uri="{FF2B5EF4-FFF2-40B4-BE49-F238E27FC236}">
                  <a16:creationId xmlns="" xmlns:a16="http://schemas.microsoft.com/office/drawing/2014/main" id="{45F9C6F6-E396-4048-AF3E-FA3E7FC01F46}"/>
                </a:ext>
              </a:extLst>
            </p:cNvPr>
            <p:cNvGrpSpPr/>
            <p:nvPr/>
          </p:nvGrpSpPr>
          <p:grpSpPr>
            <a:xfrm>
              <a:off x="3177009" y="3000199"/>
              <a:ext cx="5980113" cy="2123519"/>
              <a:chOff x="3177009" y="3000199"/>
              <a:chExt cx="5980113" cy="2123519"/>
            </a:xfrm>
          </p:grpSpPr>
          <p:sp>
            <p:nvSpPr>
              <p:cNvPr id="7" name="Rectangle 22">
                <a:extLst>
                  <a:ext uri="{FF2B5EF4-FFF2-40B4-BE49-F238E27FC236}">
                    <a16:creationId xmlns="" xmlns:a16="http://schemas.microsoft.com/office/drawing/2014/main" id="{48D17540-B6CF-45DD-BDC8-F5317E34CA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7009" y="3000199"/>
                <a:ext cx="5980113" cy="21235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矩形 56">
                <a:extLst>
                  <a:ext uri="{FF2B5EF4-FFF2-40B4-BE49-F238E27FC236}">
                    <a16:creationId xmlns="" xmlns:a16="http://schemas.microsoft.com/office/drawing/2014/main" id="{E1B6CCCD-32CB-41DF-BA7F-32831D71557D}"/>
                  </a:ext>
                </a:extLst>
              </p:cNvPr>
              <p:cNvSpPr/>
              <p:nvPr/>
            </p:nvSpPr>
            <p:spPr>
              <a:xfrm>
                <a:off x="3265045" y="3072316"/>
                <a:ext cx="5804039" cy="1979284"/>
              </a:xfrm>
              <a:prstGeom prst="rect">
                <a:avLst/>
              </a:prstGeom>
              <a:noFill/>
              <a:ln>
                <a:solidFill>
                  <a:srgbClr val="DA1F32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8" name="文本框 57">
              <a:extLst>
                <a:ext uri="{FF2B5EF4-FFF2-40B4-BE49-F238E27FC236}">
                  <a16:creationId xmlns="" xmlns:a16="http://schemas.microsoft.com/office/drawing/2014/main" id="{A4C154D9-C4EA-4BEB-9666-C19A07637012}"/>
                </a:ext>
              </a:extLst>
            </p:cNvPr>
            <p:cNvSpPr txBox="1"/>
            <p:nvPr/>
          </p:nvSpPr>
          <p:spPr>
            <a:xfrm>
              <a:off x="4437826" y="3644468"/>
              <a:ext cx="336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THE  WANSHENG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文本框 65">
              <a:extLst>
                <a:ext uri="{FF2B5EF4-FFF2-40B4-BE49-F238E27FC236}">
                  <a16:creationId xmlns="" xmlns:a16="http://schemas.microsoft.com/office/drawing/2014/main" id="{256242F8-4B30-4807-90D4-1C2DE189AFBD}"/>
                </a:ext>
              </a:extLst>
            </p:cNvPr>
            <p:cNvSpPr txBox="1"/>
            <p:nvPr/>
          </p:nvSpPr>
          <p:spPr>
            <a:xfrm>
              <a:off x="3216575" y="3788505"/>
              <a:ext cx="5825634" cy="12025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TW" altLang="en-US" sz="8000" b="1" dirty="0" smtClean="0">
                  <a:ln w="28575">
                    <a:solidFill>
                      <a:schemeClr val="bg1"/>
                    </a:solidFill>
                  </a:ln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entyMARUKO 新蒂小丸子体" pitchFamily="66" charset="-120"/>
                  <a:ea typeface="SentyMARUKO 新蒂小丸子体" pitchFamily="66" charset="-120"/>
                </a:rPr>
                <a:t>搞什麼耶晚</a:t>
              </a:r>
              <a:endParaRPr lang="en-US" altLang="zh-TW" sz="8000" b="1" dirty="0" smtClean="0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ntyMARUKO 新蒂小丸子体" pitchFamily="66" charset="-120"/>
                <a:ea typeface="SentyMARUKO 新蒂小丸子体" pitchFamily="66" charset="-120"/>
              </a:endParaRPr>
            </a:p>
            <a:p>
              <a:pPr algn="r"/>
              <a:r>
                <a:rPr lang="en-US" altLang="zh-TW" sz="2800" b="1" dirty="0" smtClean="0">
                  <a:ln w="28575">
                    <a:solidFill>
                      <a:schemeClr val="bg1"/>
                    </a:solidFill>
                  </a:ln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ooper Black" pitchFamily="18" charset="0"/>
                  <a:ea typeface="SentyMARUKO 新蒂小丸子体" pitchFamily="66" charset="-120"/>
                </a:rPr>
                <a:t>2019/12/15</a:t>
              </a:r>
              <a:endParaRPr lang="zh-CN" altLang="en-US" sz="2800" b="1" dirty="0">
                <a:ln w="285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  <a:ea typeface="SentyMARUKO 新蒂小丸子体" pitchFamily="66" charset="-120"/>
              </a:endParaRPr>
            </a:p>
          </p:txBody>
        </p:sp>
        <p:sp>
          <p:nvSpPr>
            <p:cNvPr id="60" name="文本框 230">
              <a:extLst>
                <a:ext uri="{FF2B5EF4-FFF2-40B4-BE49-F238E27FC236}">
                  <a16:creationId xmlns="" xmlns:a16="http://schemas.microsoft.com/office/drawing/2014/main" id="{19A73F14-3246-445D-ADF3-97B4BE7F18FC}"/>
                </a:ext>
              </a:extLst>
            </p:cNvPr>
            <p:cNvSpPr txBox="1"/>
            <p:nvPr/>
          </p:nvSpPr>
          <p:spPr>
            <a:xfrm>
              <a:off x="3695786" y="3330628"/>
              <a:ext cx="3044423" cy="44303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3600" b="1" dirty="0">
                  <a:ln>
                    <a:solidFill>
                      <a:schemeClr val="bg1"/>
                    </a:solidFill>
                  </a:ln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entyMARUKO 新蒂小丸子体" pitchFamily="66" charset="-120"/>
                  <a:ea typeface="SentyMARUKO 新蒂小丸子体" pitchFamily="66" charset="-120"/>
                </a:rPr>
                <a:t>Merry Christmas</a:t>
              </a:r>
              <a:endParaRPr lang="zh-CN" altLang="en-US" sz="36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ntyMARUKO 新蒂小丸子体" pitchFamily="66" charset="-120"/>
                <a:ea typeface="SentyMARUKO 新蒂小丸子体" pitchFamily="66" charset="-120"/>
              </a:endParaRPr>
            </a:p>
          </p:txBody>
        </p:sp>
        <p:pic>
          <p:nvPicPr>
            <p:cNvPr id="61" name="图片 60">
              <a:extLst>
                <a:ext uri="{FF2B5EF4-FFF2-40B4-BE49-F238E27FC236}">
                  <a16:creationId xmlns="" xmlns:a16="http://schemas.microsoft.com/office/drawing/2014/main" id="{E77F2FEA-A7D4-471F-983F-66327AC96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1322914">
              <a:off x="6749875" y="3100124"/>
              <a:ext cx="1312839" cy="1312840"/>
            </a:xfrm>
            <a:prstGeom prst="rect">
              <a:avLst/>
            </a:prstGeom>
          </p:spPr>
        </p:pic>
      </p:grpSp>
      <p:sp>
        <p:nvSpPr>
          <p:cNvPr id="2" name="等腰三角形 1">
            <a:extLst>
              <a:ext uri="{FF2B5EF4-FFF2-40B4-BE49-F238E27FC236}">
                <a16:creationId xmlns="" xmlns:a16="http://schemas.microsoft.com/office/drawing/2014/main" id="{A7E8B669-518F-4F2F-A40E-57081ACE8B23}"/>
              </a:ext>
            </a:extLst>
          </p:cNvPr>
          <p:cNvSpPr/>
          <p:nvPr/>
        </p:nvSpPr>
        <p:spPr>
          <a:xfrm rot="3348732">
            <a:off x="7551298" y="199979"/>
            <a:ext cx="361297" cy="306384"/>
          </a:xfrm>
          <a:prstGeom prst="triangle">
            <a:avLst>
              <a:gd name="adj" fmla="val 8184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99841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Family2000\Desktop\78953496_1516596221831750_7658904897634435072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6000" y="189000"/>
            <a:ext cx="9720000" cy="648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96676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Family2000\Desktop\79889268_1516598208498218_8848329127426523136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6000" y="189000"/>
            <a:ext cx="9720000" cy="648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96676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Family2000\Desktop\79294401_1516602408497798_1409148876845219840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6000" y="189000"/>
            <a:ext cx="9720000" cy="648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96676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Family2000\Desktop\79303691_1516603115164394_164651737410437120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6000" y="189000"/>
            <a:ext cx="9720000" cy="648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96676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Family2000\Desktop\78192223_1516604455164260_5006930010179633152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6000" y="189000"/>
            <a:ext cx="9720000" cy="648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96676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Family2000\Desktop\79191945_1516606811830691_7248425656155897856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6000" y="189000"/>
            <a:ext cx="9720000" cy="648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96676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Family2000\Desktop\80385450_1516611575163548_4859992448769720320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6000" y="189000"/>
            <a:ext cx="9720000" cy="648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96676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Family2000\Desktop\79240851_1516611928496846_3923493384135639040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6000" y="189000"/>
            <a:ext cx="9720000" cy="648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96676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Family2000\Desktop\79132853_1516612465163459_6223032068553572352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6000" y="189000"/>
            <a:ext cx="9720000" cy="648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96676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Family2000\Desktop\80113404_1516625891828783_3469350006182379520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6000" y="189000"/>
            <a:ext cx="9720000" cy="648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96676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Family2000\Desktop\79174852_1516616698496369_4457754704071360512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6000" y="220899"/>
            <a:ext cx="9720000" cy="648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96676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Family2000\Desktop\79265438_1516618045162901_8085472442358693888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6000" y="189000"/>
            <a:ext cx="9720000" cy="648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96676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amily2000\Desktop\80235991_1516164908541548_145030660354998272_o.jpg"/>
          <p:cNvPicPr>
            <a:picLocks noChangeAspect="1" noChangeArrowheads="1"/>
          </p:cNvPicPr>
          <p:nvPr/>
        </p:nvPicPr>
        <p:blipFill>
          <a:blip r:embed="rId2" cstate="print"/>
          <a:srcRect r="10122" b="18414"/>
          <a:stretch>
            <a:fillRect/>
          </a:stretch>
        </p:blipFill>
        <p:spPr bwMode="auto">
          <a:xfrm>
            <a:off x="323211" y="481395"/>
            <a:ext cx="11545577" cy="58952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96676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Family2000\Desktop\80062234_1516615735163132_2642014484633223168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6000" y="189000"/>
            <a:ext cx="9720000" cy="648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96676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Family2000\Desktop\79820817_1516614545163251_2345892788974911488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6000" y="189000"/>
            <a:ext cx="9720000" cy="648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96676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61">
            <a:extLst>
              <a:ext uri="{FF2B5EF4-FFF2-40B4-BE49-F238E27FC236}">
                <a16:creationId xmlns="" xmlns:a16="http://schemas.microsoft.com/office/drawing/2014/main" id="{CE70492B-C558-4DAB-B29F-B42FFCC614FC}"/>
              </a:ext>
            </a:extLst>
          </p:cNvPr>
          <p:cNvGrpSpPr/>
          <p:nvPr/>
        </p:nvGrpSpPr>
        <p:grpSpPr>
          <a:xfrm>
            <a:off x="3055702" y="961609"/>
            <a:ext cx="5980113" cy="3097945"/>
            <a:chOff x="3177009" y="3000199"/>
            <a:chExt cx="5980113" cy="2123519"/>
          </a:xfrm>
        </p:grpSpPr>
        <p:sp>
          <p:nvSpPr>
            <p:cNvPr id="56" name="文本框 55">
              <a:extLst>
                <a:ext uri="{FF2B5EF4-FFF2-40B4-BE49-F238E27FC236}">
                  <a16:creationId xmlns="" xmlns:a16="http://schemas.microsoft.com/office/drawing/2014/main" id="{A274436F-CE3D-4DF0-B0E4-32FA22ED9620}"/>
                </a:ext>
              </a:extLst>
            </p:cNvPr>
            <p:cNvSpPr txBox="1"/>
            <p:nvPr/>
          </p:nvSpPr>
          <p:spPr>
            <a:xfrm>
              <a:off x="4221119" y="4110945"/>
              <a:ext cx="378661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b="1" dirty="0">
                  <a:solidFill>
                    <a:schemeClr val="bg1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万圣节奇妙之旅</a:t>
              </a:r>
            </a:p>
          </p:txBody>
        </p:sp>
        <p:grpSp>
          <p:nvGrpSpPr>
            <p:cNvPr id="4" name="组合 5">
              <a:extLst>
                <a:ext uri="{FF2B5EF4-FFF2-40B4-BE49-F238E27FC236}">
                  <a16:creationId xmlns="" xmlns:a16="http://schemas.microsoft.com/office/drawing/2014/main" id="{45F9C6F6-E396-4048-AF3E-FA3E7FC01F46}"/>
                </a:ext>
              </a:extLst>
            </p:cNvPr>
            <p:cNvGrpSpPr/>
            <p:nvPr/>
          </p:nvGrpSpPr>
          <p:grpSpPr>
            <a:xfrm>
              <a:off x="3177009" y="3000199"/>
              <a:ext cx="5980113" cy="2123519"/>
              <a:chOff x="3177009" y="3000199"/>
              <a:chExt cx="5980113" cy="2123519"/>
            </a:xfrm>
          </p:grpSpPr>
          <p:sp>
            <p:nvSpPr>
              <p:cNvPr id="7" name="Rectangle 22">
                <a:extLst>
                  <a:ext uri="{FF2B5EF4-FFF2-40B4-BE49-F238E27FC236}">
                    <a16:creationId xmlns="" xmlns:a16="http://schemas.microsoft.com/office/drawing/2014/main" id="{48D17540-B6CF-45DD-BDC8-F5317E34CA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7009" y="3000199"/>
                <a:ext cx="5980113" cy="21235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矩形 56">
                <a:extLst>
                  <a:ext uri="{FF2B5EF4-FFF2-40B4-BE49-F238E27FC236}">
                    <a16:creationId xmlns="" xmlns:a16="http://schemas.microsoft.com/office/drawing/2014/main" id="{E1B6CCCD-32CB-41DF-BA7F-32831D71557D}"/>
                  </a:ext>
                </a:extLst>
              </p:cNvPr>
              <p:cNvSpPr/>
              <p:nvPr/>
            </p:nvSpPr>
            <p:spPr>
              <a:xfrm>
                <a:off x="3265045" y="3072316"/>
                <a:ext cx="5804039" cy="1979284"/>
              </a:xfrm>
              <a:prstGeom prst="rect">
                <a:avLst/>
              </a:prstGeom>
              <a:noFill/>
              <a:ln>
                <a:solidFill>
                  <a:srgbClr val="DA1F32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8" name="文本框 57">
              <a:extLst>
                <a:ext uri="{FF2B5EF4-FFF2-40B4-BE49-F238E27FC236}">
                  <a16:creationId xmlns="" xmlns:a16="http://schemas.microsoft.com/office/drawing/2014/main" id="{A4C154D9-C4EA-4BEB-9666-C19A07637012}"/>
                </a:ext>
              </a:extLst>
            </p:cNvPr>
            <p:cNvSpPr txBox="1"/>
            <p:nvPr/>
          </p:nvSpPr>
          <p:spPr>
            <a:xfrm>
              <a:off x="4437826" y="3644468"/>
              <a:ext cx="336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THE  WANSHENG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文本框 65">
              <a:extLst>
                <a:ext uri="{FF2B5EF4-FFF2-40B4-BE49-F238E27FC236}">
                  <a16:creationId xmlns="" xmlns:a16="http://schemas.microsoft.com/office/drawing/2014/main" id="{256242F8-4B30-4807-90D4-1C2DE189AFBD}"/>
                </a:ext>
              </a:extLst>
            </p:cNvPr>
            <p:cNvSpPr txBox="1"/>
            <p:nvPr/>
          </p:nvSpPr>
          <p:spPr>
            <a:xfrm>
              <a:off x="3216575" y="3788505"/>
              <a:ext cx="5825634" cy="12025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TW" altLang="en-US" sz="8000" b="1" dirty="0" smtClean="0">
                  <a:ln w="28575">
                    <a:solidFill>
                      <a:schemeClr val="bg1"/>
                    </a:solidFill>
                  </a:ln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entyMARUKO 新蒂小丸子体" pitchFamily="66" charset="-120"/>
                  <a:ea typeface="SentyMARUKO 新蒂小丸子体" pitchFamily="66" charset="-120"/>
                </a:rPr>
                <a:t>搞什麼耶晚</a:t>
              </a:r>
              <a:endParaRPr lang="en-US" altLang="zh-TW" sz="8000" b="1" dirty="0" smtClean="0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ntyMARUKO 新蒂小丸子体" pitchFamily="66" charset="-120"/>
                <a:ea typeface="SentyMARUKO 新蒂小丸子体" pitchFamily="66" charset="-120"/>
              </a:endParaRPr>
            </a:p>
            <a:p>
              <a:pPr algn="r"/>
              <a:r>
                <a:rPr lang="en-US" altLang="zh-TW" sz="2800" b="1" dirty="0" smtClean="0">
                  <a:ln w="28575">
                    <a:solidFill>
                      <a:schemeClr val="bg1"/>
                    </a:solidFill>
                  </a:ln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ooper Black" pitchFamily="18" charset="0"/>
                  <a:ea typeface="SentyMARUKO 新蒂小丸子体" pitchFamily="66" charset="-120"/>
                </a:rPr>
                <a:t>2019/12/15</a:t>
              </a:r>
              <a:endParaRPr lang="zh-CN" altLang="en-US" sz="2800" b="1" dirty="0">
                <a:ln w="285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  <a:ea typeface="SentyMARUKO 新蒂小丸子体" pitchFamily="66" charset="-120"/>
              </a:endParaRPr>
            </a:p>
          </p:txBody>
        </p:sp>
        <p:sp>
          <p:nvSpPr>
            <p:cNvPr id="60" name="文本框 230">
              <a:extLst>
                <a:ext uri="{FF2B5EF4-FFF2-40B4-BE49-F238E27FC236}">
                  <a16:creationId xmlns="" xmlns:a16="http://schemas.microsoft.com/office/drawing/2014/main" id="{19A73F14-3246-445D-ADF3-97B4BE7F18FC}"/>
                </a:ext>
              </a:extLst>
            </p:cNvPr>
            <p:cNvSpPr txBox="1"/>
            <p:nvPr/>
          </p:nvSpPr>
          <p:spPr>
            <a:xfrm>
              <a:off x="3695786" y="3330628"/>
              <a:ext cx="3044423" cy="44303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3600" b="1" dirty="0">
                  <a:ln>
                    <a:solidFill>
                      <a:schemeClr val="bg1"/>
                    </a:solidFill>
                  </a:ln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entyMARUKO 新蒂小丸子体" pitchFamily="66" charset="-120"/>
                  <a:ea typeface="SentyMARUKO 新蒂小丸子体" pitchFamily="66" charset="-120"/>
                </a:rPr>
                <a:t>Merry Christmas</a:t>
              </a:r>
              <a:endParaRPr lang="zh-CN" altLang="en-US" sz="36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ntyMARUKO 新蒂小丸子体" pitchFamily="66" charset="-120"/>
                <a:ea typeface="SentyMARUKO 新蒂小丸子体" pitchFamily="66" charset="-120"/>
              </a:endParaRPr>
            </a:p>
          </p:txBody>
        </p:sp>
        <p:pic>
          <p:nvPicPr>
            <p:cNvPr id="61" name="图片 60">
              <a:extLst>
                <a:ext uri="{FF2B5EF4-FFF2-40B4-BE49-F238E27FC236}">
                  <a16:creationId xmlns="" xmlns:a16="http://schemas.microsoft.com/office/drawing/2014/main" id="{E77F2FEA-A7D4-471F-983F-66327AC96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1322914">
              <a:off x="6749875" y="3100124"/>
              <a:ext cx="1312839" cy="1312840"/>
            </a:xfrm>
            <a:prstGeom prst="rect">
              <a:avLst/>
            </a:prstGeom>
          </p:spPr>
        </p:pic>
      </p:grpSp>
      <p:sp>
        <p:nvSpPr>
          <p:cNvPr id="2" name="等腰三角形 1">
            <a:extLst>
              <a:ext uri="{FF2B5EF4-FFF2-40B4-BE49-F238E27FC236}">
                <a16:creationId xmlns="" xmlns:a16="http://schemas.microsoft.com/office/drawing/2014/main" id="{A7E8B669-518F-4F2F-A40E-57081ACE8B23}"/>
              </a:ext>
            </a:extLst>
          </p:cNvPr>
          <p:cNvSpPr/>
          <p:nvPr/>
        </p:nvSpPr>
        <p:spPr>
          <a:xfrm rot="3348732">
            <a:off x="7551298" y="199979"/>
            <a:ext cx="361297" cy="306384"/>
          </a:xfrm>
          <a:prstGeom prst="triangle">
            <a:avLst>
              <a:gd name="adj" fmla="val 8184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0" y="4833734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 dirty="0" smtClean="0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ntyMARUKO 新蒂小丸子体" pitchFamily="66" charset="-120"/>
                <a:ea typeface="SentyMARUKO 新蒂小丸子体" pitchFamily="66" charset="-120"/>
              </a:rPr>
              <a:t>財金系學會祝各位聖誕快樂</a:t>
            </a:r>
            <a:r>
              <a:rPr lang="en-US" altLang="zh-TW" sz="6600" b="1" dirty="0" smtClean="0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ntyMARUKO 新蒂小丸子体" pitchFamily="66" charset="-120"/>
                <a:ea typeface="SentyMARUKO 新蒂小丸子体" pitchFamily="66" charset="-120"/>
              </a:rPr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xmlns="" val="699841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Family2000\Desktop\80097471_1516622201829152_4685673435760689152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6000" y="229138"/>
            <a:ext cx="9720000" cy="648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96676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Family2000\Desktop\80297551_1516623238495715_8095414179252404224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6000" y="189000"/>
            <a:ext cx="9720000" cy="648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96676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Family2000\Desktop\78477654_1516621525162553_3089606564286300160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6000" y="189000"/>
            <a:ext cx="9720000" cy="648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96676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amily2000\Desktop\78695891_1516165811874791_4285827536874635264_o.jpg"/>
          <p:cNvPicPr>
            <a:picLocks noChangeAspect="1" noChangeArrowheads="1"/>
          </p:cNvPicPr>
          <p:nvPr/>
        </p:nvPicPr>
        <p:blipFill>
          <a:blip r:embed="rId2" cstate="print"/>
          <a:srcRect l="11020" r="16435" b="19070"/>
          <a:stretch>
            <a:fillRect/>
          </a:stretch>
        </p:blipFill>
        <p:spPr bwMode="auto">
          <a:xfrm>
            <a:off x="932752" y="189000"/>
            <a:ext cx="10326496" cy="648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96676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amily2000\Desktop\80068679_1516593475165358_9160433800847556608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6000" y="189000"/>
            <a:ext cx="9720000" cy="648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96676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Family2000\Desktop\80629176_1516592865165419_2627397482564288512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6000" y="189000"/>
            <a:ext cx="9720000" cy="648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96676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Family2000\Desktop\79312284_1516594698498569_4069329054505893888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6000" y="189000"/>
            <a:ext cx="9720000" cy="648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96676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39</Words>
  <Application>Microsoft Office PowerPoint</Application>
  <PresentationFormat>自訂</PresentationFormat>
  <Paragraphs>11</Paragraphs>
  <Slides>24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25" baseType="lpstr">
      <vt:lpstr>Office 主题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dc:description>http://www.ypppt.com/</dc:description>
  <cp:lastModifiedBy>Family2000</cp:lastModifiedBy>
  <cp:revision>56</cp:revision>
  <dcterms:created xsi:type="dcterms:W3CDTF">2017-11-21T14:20:08Z</dcterms:created>
  <dcterms:modified xsi:type="dcterms:W3CDTF">2019-12-17T04:35:09Z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