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A26383-337B-4CCD-9CF6-0A5C455A84EA}" type="datetimeFigureOut">
              <a:rPr lang="zh-TW" altLang="en-US" smtClean="0"/>
              <a:t>2018/3/26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A4EA413-CC1F-475C-BC73-BFA65D02E9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2018.03.21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財金大煮廚</a:t>
            </a:r>
            <a:r>
              <a:rPr lang="en-US" altLang="zh-TW" dirty="0" smtClean="0"/>
              <a:t>-</a:t>
            </a:r>
            <a:r>
              <a:rPr lang="zh-TW" altLang="en-US" dirty="0"/>
              <a:t>金</a:t>
            </a:r>
            <a:r>
              <a:rPr lang="zh-TW" altLang="en-US" dirty="0" smtClean="0"/>
              <a:t>晚下廚好幸福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37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4133056" cy="5510741"/>
          </a:xfrm>
        </p:spPr>
      </p:pic>
    </p:spTree>
    <p:extLst>
      <p:ext uri="{BB962C8B-B14F-4D97-AF65-F5344CB8AC3E}">
        <p14:creationId xmlns:p14="http://schemas.microsoft.com/office/powerpoint/2010/main" val="219679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32352" cy="5424264"/>
          </a:xfrm>
        </p:spPr>
      </p:pic>
    </p:spTree>
    <p:extLst>
      <p:ext uri="{BB962C8B-B14F-4D97-AF65-F5344CB8AC3E}">
        <p14:creationId xmlns:p14="http://schemas.microsoft.com/office/powerpoint/2010/main" val="224680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040172" cy="5352256"/>
          </a:xfrm>
        </p:spPr>
      </p:pic>
    </p:spTree>
    <p:extLst>
      <p:ext uri="{BB962C8B-B14F-4D97-AF65-F5344CB8AC3E}">
        <p14:creationId xmlns:p14="http://schemas.microsoft.com/office/powerpoint/2010/main" val="167364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40172" cy="5352256"/>
          </a:xfrm>
        </p:spPr>
      </p:pic>
    </p:spTree>
    <p:extLst>
      <p:ext uri="{BB962C8B-B14F-4D97-AF65-F5344CB8AC3E}">
        <p14:creationId xmlns:p14="http://schemas.microsoft.com/office/powerpoint/2010/main" val="47215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320480" cy="5760640"/>
          </a:xfrm>
        </p:spPr>
      </p:pic>
    </p:spTree>
    <p:extLst>
      <p:ext uri="{BB962C8B-B14F-4D97-AF65-F5344CB8AC3E}">
        <p14:creationId xmlns:p14="http://schemas.microsoft.com/office/powerpoint/2010/main" val="57005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320480" cy="5760640"/>
          </a:xfrm>
        </p:spPr>
      </p:pic>
    </p:spTree>
    <p:extLst>
      <p:ext uri="{BB962C8B-B14F-4D97-AF65-F5344CB8AC3E}">
        <p14:creationId xmlns:p14="http://schemas.microsoft.com/office/powerpoint/2010/main" val="356792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76368" cy="5532276"/>
          </a:xfrm>
        </p:spPr>
      </p:pic>
    </p:spTree>
    <p:extLst>
      <p:ext uri="{BB962C8B-B14F-4D97-AF65-F5344CB8AC3E}">
        <p14:creationId xmlns:p14="http://schemas.microsoft.com/office/powerpoint/2010/main" val="213395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4176464" cy="5568619"/>
          </a:xfrm>
        </p:spPr>
      </p:pic>
    </p:spTree>
    <p:extLst>
      <p:ext uri="{BB962C8B-B14F-4D97-AF65-F5344CB8AC3E}">
        <p14:creationId xmlns:p14="http://schemas.microsoft.com/office/powerpoint/2010/main" val="52602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248472" cy="5664629"/>
          </a:xfrm>
        </p:spPr>
      </p:pic>
    </p:spTree>
    <p:extLst>
      <p:ext uri="{BB962C8B-B14F-4D97-AF65-F5344CB8AC3E}">
        <p14:creationId xmlns:p14="http://schemas.microsoft.com/office/powerpoint/2010/main" val="125206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328362" cy="5496272"/>
          </a:xfrm>
        </p:spPr>
      </p:pic>
    </p:spTree>
    <p:extLst>
      <p:ext uri="{BB962C8B-B14F-4D97-AF65-F5344CB8AC3E}">
        <p14:creationId xmlns:p14="http://schemas.microsoft.com/office/powerpoint/2010/main" val="4164733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</TotalTime>
  <Words>13</Words>
  <Application>Microsoft Office PowerPoint</Application>
  <PresentationFormat>如螢幕大小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清晰度</vt:lpstr>
      <vt:lpstr>2018.03.21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2018.03.21</dc:title>
  <dc:creator>魏汝芸</dc:creator>
  <cp:lastModifiedBy>魏汝芸</cp:lastModifiedBy>
  <cp:revision>2</cp:revision>
  <dcterms:created xsi:type="dcterms:W3CDTF">2018-03-26T11:45:10Z</dcterms:created>
  <dcterms:modified xsi:type="dcterms:W3CDTF">2018-03-26T12:00:06Z</dcterms:modified>
</cp:coreProperties>
</file>