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6" r:id="rId4"/>
    <p:sldId id="261" r:id="rId5"/>
    <p:sldId id="260" r:id="rId6"/>
    <p:sldId id="262" r:id="rId7"/>
    <p:sldId id="258" r:id="rId8"/>
    <p:sldId id="257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E353-D818-4755-9AB0-1C575831F23C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1AD3-1787-4F02-BC9C-0103847E910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E353-D818-4755-9AB0-1C575831F23C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1AD3-1787-4F02-BC9C-0103847E91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E353-D818-4755-9AB0-1C575831F23C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1AD3-1787-4F02-BC9C-0103847E91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E353-D818-4755-9AB0-1C575831F23C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1AD3-1787-4F02-BC9C-0103847E91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E353-D818-4755-9AB0-1C575831F23C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1AD3-1787-4F02-BC9C-0103847E910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E353-D818-4755-9AB0-1C575831F23C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1AD3-1787-4F02-BC9C-0103847E91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E353-D818-4755-9AB0-1C575831F23C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1AD3-1787-4F02-BC9C-0103847E910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E353-D818-4755-9AB0-1C575831F23C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1AD3-1787-4F02-BC9C-0103847E91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E353-D818-4755-9AB0-1C575831F23C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1AD3-1787-4F02-BC9C-0103847E91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E353-D818-4755-9AB0-1C575831F23C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1AD3-1787-4F02-BC9C-0103847E910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E353-D818-4755-9AB0-1C575831F23C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1AD3-1787-4F02-BC9C-0103847E91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E4E353-D818-4755-9AB0-1C575831F23C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1111AD3-1787-4F02-BC9C-0103847E91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財金系鍋</a:t>
            </a:r>
            <a:r>
              <a:rPr lang="en-US" altLang="zh-TW" dirty="0" smtClean="0"/>
              <a:t>-</a:t>
            </a:r>
            <a:r>
              <a:rPr lang="zh-TW" altLang="en-US" dirty="0" smtClean="0"/>
              <a:t>寒冬圍爐財鍋癮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2018/1/3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13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825733" cy="5208240"/>
          </a:xfrm>
        </p:spPr>
      </p:pic>
    </p:spTree>
    <p:extLst>
      <p:ext uri="{BB962C8B-B14F-4D97-AF65-F5344CB8AC3E}">
        <p14:creationId xmlns:p14="http://schemas.microsoft.com/office/powerpoint/2010/main" val="30943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328362" cy="5496272"/>
          </a:xfrm>
        </p:spPr>
      </p:pic>
    </p:spTree>
    <p:extLst>
      <p:ext uri="{BB962C8B-B14F-4D97-AF65-F5344CB8AC3E}">
        <p14:creationId xmlns:p14="http://schemas.microsoft.com/office/powerpoint/2010/main" val="252500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5" y="980728"/>
            <a:ext cx="8006571" cy="5328593"/>
          </a:xfrm>
        </p:spPr>
      </p:pic>
    </p:spTree>
    <p:extLst>
      <p:ext uri="{BB962C8B-B14F-4D97-AF65-F5344CB8AC3E}">
        <p14:creationId xmlns:p14="http://schemas.microsoft.com/office/powerpoint/2010/main" val="249275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4" y="980728"/>
            <a:ext cx="7825733" cy="5208240"/>
          </a:xfrm>
        </p:spPr>
      </p:pic>
    </p:spTree>
    <p:extLst>
      <p:ext uri="{BB962C8B-B14F-4D97-AF65-F5344CB8AC3E}">
        <p14:creationId xmlns:p14="http://schemas.microsoft.com/office/powerpoint/2010/main" val="321039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5" y="980728"/>
            <a:ext cx="7933930" cy="5280248"/>
          </a:xfrm>
        </p:spPr>
      </p:pic>
    </p:spTree>
    <p:extLst>
      <p:ext uri="{BB962C8B-B14F-4D97-AF65-F5344CB8AC3E}">
        <p14:creationId xmlns:p14="http://schemas.microsoft.com/office/powerpoint/2010/main" val="222001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5" y="908720"/>
            <a:ext cx="7933930" cy="5280248"/>
          </a:xfrm>
        </p:spPr>
      </p:pic>
    </p:spTree>
    <p:extLst>
      <p:ext uri="{BB962C8B-B14F-4D97-AF65-F5344CB8AC3E}">
        <p14:creationId xmlns:p14="http://schemas.microsoft.com/office/powerpoint/2010/main" val="323952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7" y="836712"/>
            <a:ext cx="8042127" cy="5352256"/>
          </a:xfrm>
        </p:spPr>
      </p:pic>
    </p:spTree>
    <p:extLst>
      <p:ext uri="{BB962C8B-B14F-4D97-AF65-F5344CB8AC3E}">
        <p14:creationId xmlns:p14="http://schemas.microsoft.com/office/powerpoint/2010/main" val="356004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825733" cy="5208240"/>
          </a:xfrm>
        </p:spPr>
      </p:pic>
    </p:spTree>
    <p:extLst>
      <p:ext uri="{BB962C8B-B14F-4D97-AF65-F5344CB8AC3E}">
        <p14:creationId xmlns:p14="http://schemas.microsoft.com/office/powerpoint/2010/main" val="132287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150324" cy="5424264"/>
          </a:xfrm>
        </p:spPr>
      </p:pic>
    </p:spTree>
    <p:extLst>
      <p:ext uri="{BB962C8B-B14F-4D97-AF65-F5344CB8AC3E}">
        <p14:creationId xmlns:p14="http://schemas.microsoft.com/office/powerpoint/2010/main" val="73561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825733" cy="5208240"/>
          </a:xfrm>
        </p:spPr>
      </p:pic>
    </p:spTree>
    <p:extLst>
      <p:ext uri="{BB962C8B-B14F-4D97-AF65-F5344CB8AC3E}">
        <p14:creationId xmlns:p14="http://schemas.microsoft.com/office/powerpoint/2010/main" val="421094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</TotalTime>
  <Words>11</Words>
  <Application>Microsoft Office PowerPoint</Application>
  <PresentationFormat>如螢幕大小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清晰度</vt:lpstr>
      <vt:lpstr>財金系鍋-寒冬圍爐財鍋癮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財金系鍋-寒冬圍爐財鍋癮</dc:title>
  <dc:creator>魏汝芸</dc:creator>
  <cp:lastModifiedBy>魏汝芸</cp:lastModifiedBy>
  <cp:revision>2</cp:revision>
  <dcterms:created xsi:type="dcterms:W3CDTF">2018-01-06T09:17:44Z</dcterms:created>
  <dcterms:modified xsi:type="dcterms:W3CDTF">2018-01-06T09:33:24Z</dcterms:modified>
</cp:coreProperties>
</file>