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5" r:id="rId8"/>
    <p:sldId id="264" r:id="rId9"/>
    <p:sldId id="266" r:id="rId10"/>
    <p:sldId id="261" r:id="rId11"/>
    <p:sldId id="260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53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48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6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92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19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37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50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7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44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41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7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19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34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51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03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77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CA5C-B126-4F13-AD30-32B9CFC1A891}" type="datetimeFigureOut">
              <a:rPr lang="zh-TW" altLang="en-US" smtClean="0"/>
              <a:t>2017/12/8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B46A90-B2EE-4829-AEC5-8DE61A42B6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04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金聲尖叫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2017/12/6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6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128" y="2082293"/>
            <a:ext cx="5223169" cy="3477123"/>
          </a:xfrm>
        </p:spPr>
      </p:pic>
    </p:spTree>
    <p:extLst>
      <p:ext uri="{BB962C8B-B14F-4D97-AF65-F5344CB8AC3E}">
        <p14:creationId xmlns:p14="http://schemas.microsoft.com/office/powerpoint/2010/main" val="18126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500996"/>
            <a:ext cx="6822386" cy="4541029"/>
          </a:xfrm>
        </p:spPr>
      </p:pic>
    </p:spTree>
    <p:extLst>
      <p:ext uri="{BB962C8B-B14F-4D97-AF65-F5344CB8AC3E}">
        <p14:creationId xmlns:p14="http://schemas.microsoft.com/office/powerpoint/2010/main" val="31345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682152"/>
            <a:ext cx="6550221" cy="4359874"/>
          </a:xfrm>
        </p:spPr>
      </p:pic>
    </p:spTree>
    <p:extLst>
      <p:ext uri="{BB962C8B-B14F-4D97-AF65-F5344CB8AC3E}">
        <p14:creationId xmlns:p14="http://schemas.microsoft.com/office/powerpoint/2010/main" val="31618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677318"/>
            <a:ext cx="6557482" cy="4364707"/>
          </a:xfrm>
        </p:spPr>
      </p:pic>
    </p:spTree>
    <p:extLst>
      <p:ext uri="{BB962C8B-B14F-4D97-AF65-F5344CB8AC3E}">
        <p14:creationId xmlns:p14="http://schemas.microsoft.com/office/powerpoint/2010/main" val="16890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595888"/>
            <a:ext cx="6679823" cy="4446138"/>
          </a:xfrm>
        </p:spPr>
      </p:pic>
    </p:spTree>
    <p:extLst>
      <p:ext uri="{BB962C8B-B14F-4D97-AF65-F5344CB8AC3E}">
        <p14:creationId xmlns:p14="http://schemas.microsoft.com/office/powerpoint/2010/main" val="26611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625642"/>
            <a:ext cx="6635119" cy="4416383"/>
          </a:xfrm>
        </p:spPr>
      </p:pic>
    </p:spTree>
    <p:extLst>
      <p:ext uri="{BB962C8B-B14F-4D97-AF65-F5344CB8AC3E}">
        <p14:creationId xmlns:p14="http://schemas.microsoft.com/office/powerpoint/2010/main" val="11824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682152"/>
            <a:ext cx="6550221" cy="4359874"/>
          </a:xfrm>
        </p:spPr>
      </p:pic>
    </p:spTree>
    <p:extLst>
      <p:ext uri="{BB962C8B-B14F-4D97-AF65-F5344CB8AC3E}">
        <p14:creationId xmlns:p14="http://schemas.microsoft.com/office/powerpoint/2010/main" val="3604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1545258"/>
            <a:ext cx="6755889" cy="4496768"/>
          </a:xfrm>
        </p:spPr>
      </p:pic>
    </p:spTree>
    <p:extLst>
      <p:ext uri="{BB962C8B-B14F-4D97-AF65-F5344CB8AC3E}">
        <p14:creationId xmlns:p14="http://schemas.microsoft.com/office/powerpoint/2010/main" val="602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000" y="1959395"/>
            <a:ext cx="5184294" cy="3451244"/>
          </a:xfrm>
        </p:spPr>
      </p:pic>
    </p:spTree>
    <p:extLst>
      <p:ext uri="{BB962C8B-B14F-4D97-AF65-F5344CB8AC3E}">
        <p14:creationId xmlns:p14="http://schemas.microsoft.com/office/powerpoint/2010/main" val="4261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417" y="2021835"/>
            <a:ext cx="5326834" cy="3546134"/>
          </a:xfrm>
        </p:spPr>
      </p:pic>
    </p:spTree>
    <p:extLst>
      <p:ext uri="{BB962C8B-B14F-4D97-AF65-F5344CB8AC3E}">
        <p14:creationId xmlns:p14="http://schemas.microsoft.com/office/powerpoint/2010/main" val="38171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4</Words>
  <Application>Microsoft Office PowerPoint</Application>
  <PresentationFormat>寬螢幕</PresentationFormat>
  <Paragraphs>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Trebuchet MS</vt:lpstr>
      <vt:lpstr>Wingdings 3</vt:lpstr>
      <vt:lpstr>多面向</vt:lpstr>
      <vt:lpstr>金聲尖叫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金聲尖叫</dc:title>
  <dc:creator>user</dc:creator>
  <cp:lastModifiedBy>user</cp:lastModifiedBy>
  <cp:revision>1</cp:revision>
  <dcterms:created xsi:type="dcterms:W3CDTF">2017-12-08T13:42:52Z</dcterms:created>
  <dcterms:modified xsi:type="dcterms:W3CDTF">2017-12-08T13:46:09Z</dcterms:modified>
</cp:coreProperties>
</file>