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1" r:id="rId5"/>
    <p:sldId id="257" r:id="rId6"/>
    <p:sldId id="262" r:id="rId7"/>
    <p:sldId id="264" r:id="rId8"/>
    <p:sldId id="266" r:id="rId9"/>
    <p:sldId id="260" r:id="rId10"/>
    <p:sldId id="258" r:id="rId11"/>
    <p:sldId id="259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0B2716-9331-489A-9194-6D79EEAB9639}" type="datetimeFigureOut">
              <a:rPr lang="zh-TW" altLang="en-US" smtClean="0"/>
              <a:t>2017/12/9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A7D32C-7B9A-41D8-82E8-13A3AFBEB7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2017.11.01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我的制由年代</a:t>
            </a:r>
          </a:p>
        </p:txBody>
      </p:sp>
    </p:spTree>
    <p:extLst>
      <p:ext uri="{BB962C8B-B14F-4D97-AF65-F5344CB8AC3E}">
        <p14:creationId xmlns:p14="http://schemas.microsoft.com/office/powerpoint/2010/main" val="1665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2736"/>
            <a:ext cx="6622752" cy="4967064"/>
          </a:xfrm>
        </p:spPr>
      </p:pic>
    </p:spTree>
    <p:extLst>
      <p:ext uri="{BB962C8B-B14F-4D97-AF65-F5344CB8AC3E}">
        <p14:creationId xmlns:p14="http://schemas.microsoft.com/office/powerpoint/2010/main" val="34127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24744"/>
            <a:ext cx="6526741" cy="4895056"/>
          </a:xfrm>
        </p:spPr>
      </p:pic>
    </p:spTree>
    <p:extLst>
      <p:ext uri="{BB962C8B-B14F-4D97-AF65-F5344CB8AC3E}">
        <p14:creationId xmlns:p14="http://schemas.microsoft.com/office/powerpoint/2010/main" val="24999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2736"/>
            <a:ext cx="6526741" cy="4895056"/>
          </a:xfrm>
        </p:spPr>
      </p:pic>
    </p:spTree>
    <p:extLst>
      <p:ext uri="{BB962C8B-B14F-4D97-AF65-F5344CB8AC3E}">
        <p14:creationId xmlns:p14="http://schemas.microsoft.com/office/powerpoint/2010/main" val="13551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44691"/>
            <a:ext cx="4031332" cy="5375109"/>
          </a:xfrm>
        </p:spPr>
      </p:pic>
    </p:spTree>
    <p:extLst>
      <p:ext uri="{BB962C8B-B14F-4D97-AF65-F5344CB8AC3E}">
        <p14:creationId xmlns:p14="http://schemas.microsoft.com/office/powerpoint/2010/main" val="10006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6622752" cy="4967064"/>
          </a:xfrm>
        </p:spPr>
      </p:pic>
    </p:spTree>
    <p:extLst>
      <p:ext uri="{BB962C8B-B14F-4D97-AF65-F5344CB8AC3E}">
        <p14:creationId xmlns:p14="http://schemas.microsoft.com/office/powerpoint/2010/main" val="4257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08720"/>
            <a:ext cx="6947860" cy="5210894"/>
          </a:xfrm>
        </p:spPr>
      </p:pic>
    </p:spTree>
    <p:extLst>
      <p:ext uri="{BB962C8B-B14F-4D97-AF65-F5344CB8AC3E}">
        <p14:creationId xmlns:p14="http://schemas.microsoft.com/office/powerpoint/2010/main" val="29203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80728"/>
            <a:ext cx="6718763" cy="5039072"/>
          </a:xfrm>
        </p:spPr>
      </p:pic>
    </p:spTree>
    <p:extLst>
      <p:ext uri="{BB962C8B-B14F-4D97-AF65-F5344CB8AC3E}">
        <p14:creationId xmlns:p14="http://schemas.microsoft.com/office/powerpoint/2010/main" val="1925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052736"/>
            <a:ext cx="6622752" cy="4967064"/>
          </a:xfrm>
        </p:spPr>
      </p:pic>
    </p:spTree>
    <p:extLst>
      <p:ext uri="{BB962C8B-B14F-4D97-AF65-F5344CB8AC3E}">
        <p14:creationId xmlns:p14="http://schemas.microsoft.com/office/powerpoint/2010/main" val="22696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2736"/>
            <a:ext cx="6718763" cy="5039072"/>
          </a:xfrm>
        </p:spPr>
      </p:pic>
    </p:spTree>
    <p:extLst>
      <p:ext uri="{BB962C8B-B14F-4D97-AF65-F5344CB8AC3E}">
        <p14:creationId xmlns:p14="http://schemas.microsoft.com/office/powerpoint/2010/main" val="1009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08720"/>
            <a:ext cx="6814773" cy="5111080"/>
          </a:xfrm>
        </p:spPr>
      </p:pic>
    </p:spTree>
    <p:extLst>
      <p:ext uri="{BB962C8B-B14F-4D97-AF65-F5344CB8AC3E}">
        <p14:creationId xmlns:p14="http://schemas.microsoft.com/office/powerpoint/2010/main" val="298042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6</Words>
  <Application>Microsoft Office PowerPoint</Application>
  <PresentationFormat>如螢幕大小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公正</vt:lpstr>
      <vt:lpstr>我的制由年代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我的制由年代</dc:title>
  <dc:creator>魏汝芸</dc:creator>
  <cp:lastModifiedBy>魏汝芸</cp:lastModifiedBy>
  <cp:revision>1</cp:revision>
  <dcterms:created xsi:type="dcterms:W3CDTF">2017-12-09T07:20:43Z</dcterms:created>
  <dcterms:modified xsi:type="dcterms:W3CDTF">2017-12-09T07:25:42Z</dcterms:modified>
</cp:coreProperties>
</file>