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0" r:id="rId6"/>
    <p:sldId id="261" r:id="rId7"/>
    <p:sldId id="259" r:id="rId8"/>
    <p:sldId id="265" r:id="rId9"/>
    <p:sldId id="263" r:id="rId10"/>
    <p:sldId id="266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82C76E-0525-4F04-99FF-07031DBF45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148349-35AD-44E3-9CFB-1E4FEC38AE06}" type="datetimeFigureOut">
              <a:rPr lang="zh-TW" altLang="en-US" smtClean="0"/>
              <a:t>2017/9/28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/>
                </a:solidFill>
              </a:rPr>
              <a:t>直</a:t>
            </a:r>
            <a:r>
              <a:rPr lang="zh-TW" altLang="en-US" dirty="0" smtClean="0"/>
              <a:t>想</a:t>
            </a:r>
            <a:r>
              <a:rPr lang="zh-TW" altLang="en-US" dirty="0" smtClean="0">
                <a:solidFill>
                  <a:schemeClr val="accent1"/>
                </a:solidFill>
              </a:rPr>
              <a:t>屬</a:t>
            </a:r>
            <a:r>
              <a:rPr lang="zh-TW" altLang="en-US" dirty="0" smtClean="0"/>
              <a:t>於你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2017/9/20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52" y="1600200"/>
            <a:ext cx="7487695" cy="4800600"/>
          </a:xfrm>
        </p:spPr>
      </p:pic>
    </p:spTree>
    <p:extLst>
      <p:ext uri="{BB962C8B-B14F-4D97-AF65-F5344CB8AC3E}">
        <p14:creationId xmlns:p14="http://schemas.microsoft.com/office/powerpoint/2010/main" val="29506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213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1600200"/>
            <a:ext cx="3600450" cy="4800600"/>
          </a:xfrm>
        </p:spPr>
      </p:pic>
    </p:spTree>
    <p:extLst>
      <p:ext uri="{BB962C8B-B14F-4D97-AF65-F5344CB8AC3E}">
        <p14:creationId xmlns:p14="http://schemas.microsoft.com/office/powerpoint/2010/main" val="14163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27938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4254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552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22651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1499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8468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7013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</TotalTime>
  <Words>5</Words>
  <Application>Microsoft Office PowerPoint</Application>
  <PresentationFormat>如螢幕大小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相鄰</vt:lpstr>
      <vt:lpstr>直想屬於你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直想屬於你</dc:title>
  <dc:creator>魏汝芸</dc:creator>
  <cp:lastModifiedBy>魏汝芸</cp:lastModifiedBy>
  <cp:revision>3</cp:revision>
  <dcterms:created xsi:type="dcterms:W3CDTF">2017-09-28T08:47:43Z</dcterms:created>
  <dcterms:modified xsi:type="dcterms:W3CDTF">2017-09-28T09:04:56Z</dcterms:modified>
</cp:coreProperties>
</file>