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099E-1E41-4FA3-A41A-17D65F12D0FA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8B55-8426-47DE-B711-88655DBB0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71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099E-1E41-4FA3-A41A-17D65F12D0FA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8B55-8426-47DE-B711-88655DBB0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8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099E-1E41-4FA3-A41A-17D65F12D0FA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8B55-8426-47DE-B711-88655DBB0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00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099E-1E41-4FA3-A41A-17D65F12D0FA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8B55-8426-47DE-B711-88655DBB0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91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099E-1E41-4FA3-A41A-17D65F12D0FA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8B55-8426-47DE-B711-88655DBB0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49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099E-1E41-4FA3-A41A-17D65F12D0FA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8B55-8426-47DE-B711-88655DBB0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1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099E-1E41-4FA3-A41A-17D65F12D0FA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8B55-8426-47DE-B711-88655DBB0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24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099E-1E41-4FA3-A41A-17D65F12D0FA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8B55-8426-47DE-B711-88655DBB0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81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099E-1E41-4FA3-A41A-17D65F12D0FA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8B55-8426-47DE-B711-88655DBB0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26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099E-1E41-4FA3-A41A-17D65F12D0FA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8B55-8426-47DE-B711-88655DBB0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9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099E-1E41-4FA3-A41A-17D65F12D0FA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8B55-8426-47DE-B711-88655DBB0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17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1099E-1E41-4FA3-A41A-17D65F12D0FA}" type="datetimeFigureOut">
              <a:rPr lang="zh-TW" altLang="en-US" smtClean="0"/>
              <a:t>2017/6/1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8B55-8426-47DE-B711-88655DBB02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2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20170315</a:t>
            </a:r>
            <a:r>
              <a:rPr lang="zh-TW" altLang="en-US" dirty="0" smtClean="0"/>
              <a:t>財金大伙車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466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20" y="621792"/>
            <a:ext cx="7309359" cy="5482019"/>
          </a:xfrm>
        </p:spPr>
      </p:pic>
    </p:spTree>
    <p:extLst>
      <p:ext uri="{BB962C8B-B14F-4D97-AF65-F5344CB8AC3E}">
        <p14:creationId xmlns:p14="http://schemas.microsoft.com/office/powerpoint/2010/main" val="50574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69" y="511430"/>
            <a:ext cx="7773502" cy="5830126"/>
          </a:xfrm>
        </p:spPr>
      </p:pic>
    </p:spTree>
    <p:extLst>
      <p:ext uri="{BB962C8B-B14F-4D97-AF65-F5344CB8AC3E}">
        <p14:creationId xmlns:p14="http://schemas.microsoft.com/office/powerpoint/2010/main" val="271810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84" y="530352"/>
            <a:ext cx="7199631" cy="5399723"/>
          </a:xfrm>
        </p:spPr>
      </p:pic>
    </p:spTree>
    <p:extLst>
      <p:ext uri="{BB962C8B-B14F-4D97-AF65-F5344CB8AC3E}">
        <p14:creationId xmlns:p14="http://schemas.microsoft.com/office/powerpoint/2010/main" val="250501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80" y="595154"/>
            <a:ext cx="7247340" cy="5435505"/>
          </a:xfrm>
        </p:spPr>
      </p:pic>
    </p:spTree>
    <p:extLst>
      <p:ext uri="{BB962C8B-B14F-4D97-AF65-F5344CB8AC3E}">
        <p14:creationId xmlns:p14="http://schemas.microsoft.com/office/powerpoint/2010/main" val="425146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66" y="567722"/>
            <a:ext cx="7357068" cy="5517801"/>
          </a:xfrm>
        </p:spPr>
      </p:pic>
    </p:spTree>
    <p:extLst>
      <p:ext uri="{BB962C8B-B14F-4D97-AF65-F5344CB8AC3E}">
        <p14:creationId xmlns:p14="http://schemas.microsoft.com/office/powerpoint/2010/main" val="177231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83" y="658368"/>
            <a:ext cx="7260591" cy="5445443"/>
          </a:xfrm>
        </p:spPr>
      </p:pic>
    </p:spTree>
    <p:extLst>
      <p:ext uri="{BB962C8B-B14F-4D97-AF65-F5344CB8AC3E}">
        <p14:creationId xmlns:p14="http://schemas.microsoft.com/office/powerpoint/2010/main" val="1269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72" y="688880"/>
            <a:ext cx="7183332" cy="5387499"/>
          </a:xfrm>
        </p:spPr>
      </p:pic>
    </p:spTree>
    <p:extLst>
      <p:ext uri="{BB962C8B-B14F-4D97-AF65-F5344CB8AC3E}">
        <p14:creationId xmlns:p14="http://schemas.microsoft.com/office/powerpoint/2010/main" val="97530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84" y="640080"/>
            <a:ext cx="7199631" cy="5399723"/>
          </a:xfrm>
        </p:spPr>
      </p:pic>
    </p:spTree>
    <p:extLst>
      <p:ext uri="{BB962C8B-B14F-4D97-AF65-F5344CB8AC3E}">
        <p14:creationId xmlns:p14="http://schemas.microsoft.com/office/powerpoint/2010/main" val="289891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30" y="586010"/>
            <a:ext cx="7247340" cy="5435505"/>
          </a:xfrm>
        </p:spPr>
      </p:pic>
    </p:spTree>
    <p:extLst>
      <p:ext uri="{BB962C8B-B14F-4D97-AF65-F5344CB8AC3E}">
        <p14:creationId xmlns:p14="http://schemas.microsoft.com/office/powerpoint/2010/main" val="326831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寬螢幕</PresentationFormat>
  <Paragraphs>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Office 佈景主題</vt:lpstr>
      <vt:lpstr>20170315財金大伙車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20170315財金大伙車</dc:title>
  <dc:creator>User</dc:creator>
  <cp:lastModifiedBy>User</cp:lastModifiedBy>
  <cp:revision>1</cp:revision>
  <dcterms:created xsi:type="dcterms:W3CDTF">2017-06-01T06:53:20Z</dcterms:created>
  <dcterms:modified xsi:type="dcterms:W3CDTF">2017-06-01T06:53:28Z</dcterms:modified>
</cp:coreProperties>
</file>