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2" r:id="rId8"/>
    <p:sldId id="265" r:id="rId9"/>
    <p:sldId id="264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20161017</a:t>
            </a:r>
            <a:r>
              <a:rPr lang="zh-TW" altLang="en-US" dirty="0" smtClean="0"/>
              <a:t>財金由你瘋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72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65" y="286602"/>
            <a:ext cx="8009473" cy="6007105"/>
          </a:xfrm>
        </p:spPr>
      </p:pic>
    </p:spTree>
    <p:extLst>
      <p:ext uri="{BB962C8B-B14F-4D97-AF65-F5344CB8AC3E}">
        <p14:creationId xmlns:p14="http://schemas.microsoft.com/office/powerpoint/2010/main" val="156376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19" y="286603"/>
            <a:ext cx="8042425" cy="6031819"/>
          </a:xfrm>
        </p:spPr>
      </p:pic>
    </p:spTree>
    <p:extLst>
      <p:ext uri="{BB962C8B-B14F-4D97-AF65-F5344CB8AC3E}">
        <p14:creationId xmlns:p14="http://schemas.microsoft.com/office/powerpoint/2010/main" val="64606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27" y="316685"/>
            <a:ext cx="7908324" cy="5931243"/>
          </a:xfrm>
        </p:spPr>
      </p:pic>
    </p:spTree>
    <p:extLst>
      <p:ext uri="{BB962C8B-B14F-4D97-AF65-F5344CB8AC3E}">
        <p14:creationId xmlns:p14="http://schemas.microsoft.com/office/powerpoint/2010/main" val="154281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62" y="381227"/>
            <a:ext cx="7707568" cy="5780676"/>
          </a:xfrm>
        </p:spPr>
      </p:pic>
    </p:spTree>
    <p:extLst>
      <p:ext uri="{BB962C8B-B14F-4D97-AF65-F5344CB8AC3E}">
        <p14:creationId xmlns:p14="http://schemas.microsoft.com/office/powerpoint/2010/main" val="202849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04" y="197708"/>
            <a:ext cx="4631391" cy="6175190"/>
          </a:xfrm>
        </p:spPr>
      </p:pic>
    </p:spTree>
    <p:extLst>
      <p:ext uri="{BB962C8B-B14F-4D97-AF65-F5344CB8AC3E}">
        <p14:creationId xmlns:p14="http://schemas.microsoft.com/office/powerpoint/2010/main" val="186217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9" y="295160"/>
            <a:ext cx="4563762" cy="6085017"/>
          </a:xfrm>
        </p:spPr>
      </p:pic>
    </p:spTree>
    <p:extLst>
      <p:ext uri="{BB962C8B-B14F-4D97-AF65-F5344CB8AC3E}">
        <p14:creationId xmlns:p14="http://schemas.microsoft.com/office/powerpoint/2010/main" val="217040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3" y="262209"/>
            <a:ext cx="4563762" cy="6085018"/>
          </a:xfrm>
        </p:spPr>
      </p:pic>
    </p:spTree>
    <p:extLst>
      <p:ext uri="{BB962C8B-B14F-4D97-AF65-F5344CB8AC3E}">
        <p14:creationId xmlns:p14="http://schemas.microsoft.com/office/powerpoint/2010/main" val="346321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14" y="286603"/>
            <a:ext cx="4512515" cy="6016688"/>
          </a:xfrm>
        </p:spPr>
      </p:pic>
    </p:spTree>
    <p:extLst>
      <p:ext uri="{BB962C8B-B14F-4D97-AF65-F5344CB8AC3E}">
        <p14:creationId xmlns:p14="http://schemas.microsoft.com/office/powerpoint/2010/main" val="24593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3" y="207289"/>
            <a:ext cx="4604952" cy="6139938"/>
          </a:xfrm>
        </p:spPr>
      </p:pic>
    </p:spTree>
    <p:extLst>
      <p:ext uri="{BB962C8B-B14F-4D97-AF65-F5344CB8AC3E}">
        <p14:creationId xmlns:p14="http://schemas.microsoft.com/office/powerpoint/2010/main" val="681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86" y="229258"/>
            <a:ext cx="4604951" cy="6139935"/>
          </a:xfrm>
        </p:spPr>
      </p:pic>
    </p:spTree>
    <p:extLst>
      <p:ext uri="{BB962C8B-B14F-4D97-AF65-F5344CB8AC3E}">
        <p14:creationId xmlns:p14="http://schemas.microsoft.com/office/powerpoint/2010/main" val="246705938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</TotalTime>
  <Words>6</Words>
  <Application>Microsoft Office PowerPoint</Application>
  <PresentationFormat>寬螢幕</PresentationFormat>
  <Paragraphs>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回顧</vt:lpstr>
      <vt:lpstr>20161017財金由你瘋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20161017財金由你瘋</dc:title>
  <dc:creator>User</dc:creator>
  <cp:lastModifiedBy>User</cp:lastModifiedBy>
  <cp:revision>1</cp:revision>
  <dcterms:created xsi:type="dcterms:W3CDTF">2016-12-06T06:58:23Z</dcterms:created>
  <dcterms:modified xsi:type="dcterms:W3CDTF">2016-12-06T07:03:44Z</dcterms:modified>
</cp:coreProperties>
</file>