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財金抽直</a:t>
            </a:r>
            <a:r>
              <a:rPr lang="zh-TW" altLang="en-US" dirty="0"/>
              <a:t>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2016/9/19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231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373378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84" y="370703"/>
            <a:ext cx="7331046" cy="5498285"/>
          </a:xfrm>
        </p:spPr>
      </p:pic>
    </p:spTree>
    <p:extLst>
      <p:ext uri="{BB962C8B-B14F-4D97-AF65-F5344CB8AC3E}">
        <p14:creationId xmlns:p14="http://schemas.microsoft.com/office/powerpoint/2010/main" val="393493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88864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04376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6532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80086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379077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72539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86358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16623391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5</Words>
  <Application>Microsoft Office PowerPoint</Application>
  <PresentationFormat>寬螢幕</PresentationFormat>
  <Paragraphs>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新細明體</vt:lpstr>
      <vt:lpstr>Calibri</vt:lpstr>
      <vt:lpstr>Calibri Light</vt:lpstr>
      <vt:lpstr>回顧</vt:lpstr>
      <vt:lpstr>財金抽直屬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財金抽直屬</dc:title>
  <dc:creator>User</dc:creator>
  <cp:lastModifiedBy>User</cp:lastModifiedBy>
  <cp:revision>2</cp:revision>
  <dcterms:created xsi:type="dcterms:W3CDTF">2016-09-21T05:51:07Z</dcterms:created>
  <dcterms:modified xsi:type="dcterms:W3CDTF">2016-09-21T06:00:35Z</dcterms:modified>
</cp:coreProperties>
</file>