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1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55545-BD1D-4958-A227-E6C77B4EB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9C2E19D-6F49-44C4-8FDF-856B998186B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3818" y="548680"/>
            <a:ext cx="7772400" cy="1084982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sz="5300" b="1" dirty="0" smtClean="0">
                <a:solidFill>
                  <a:srgbClr val="F2850E"/>
                </a:solidFill>
                <a:latin typeface="Broadway" panose="04040905080B02020502" pitchFamily="82" charset="0"/>
                <a:ea typeface="華康新綜藝體W9" panose="040B0909000000000000" pitchFamily="81" charset="-120"/>
              </a:rPr>
              <a:t>20151125</a:t>
            </a:r>
            <a:r>
              <a:rPr lang="zh-TW" altLang="en-US" sz="53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r>
              <a:rPr lang="zh-TW" altLang="en-US" sz="5300" b="1" dirty="0">
                <a:solidFill>
                  <a:srgbClr val="F2850E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</a:rPr>
              <a:t/>
            </a:r>
            <a:br>
              <a:rPr lang="zh-TW" altLang="en-US" sz="5300" b="1" dirty="0">
                <a:solidFill>
                  <a:srgbClr val="F2850E"/>
                </a:solidFill>
                <a:latin typeface="華康新綜藝體W9" panose="040B0909000000000000" pitchFamily="81" charset="-120"/>
                <a:ea typeface="華康新綜藝體W9" panose="040B0909000000000000" pitchFamily="81" charset="-120"/>
              </a:rPr>
            </a:br>
            <a:endParaRPr lang="zh-TW" altLang="en-US" sz="5300" dirty="0">
              <a:solidFill>
                <a:srgbClr val="F2850E"/>
              </a:solidFill>
              <a:latin typeface="華康新綜藝體W9" panose="040B0909000000000000" pitchFamily="81" charset="-120"/>
              <a:ea typeface="華康新綜藝體W9" panose="040B0909000000000000" pitchFamily="81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7260210" cy="4083868"/>
          </a:xfrm>
        </p:spPr>
      </p:pic>
      <p:sp>
        <p:nvSpPr>
          <p:cNvPr id="5" name="矩形 4"/>
          <p:cNvSpPr/>
          <p:nvPr/>
        </p:nvSpPr>
        <p:spPr>
          <a:xfrm>
            <a:off x="3344869" y="3244334"/>
            <a:ext cx="2454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2850E"/>
                </a:solidFill>
                <a:latin typeface="Broadway" panose="04040905080B02020502" pitchFamily="82" charset="0"/>
                <a:ea typeface="華康新綜藝體W9" panose="040B0909000000000000" pitchFamily="81" charset="-120"/>
              </a:rPr>
              <a:t>20151125</a:t>
            </a:r>
            <a:r>
              <a:rPr lang="zh-TW" altLang="en-US" b="1" smtClean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387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8"/>
            <a:ext cx="7804130" cy="4392488"/>
          </a:xfrm>
        </p:spPr>
      </p:pic>
    </p:spTree>
    <p:extLst>
      <p:ext uri="{BB962C8B-B14F-4D97-AF65-F5344CB8AC3E}">
        <p14:creationId xmlns:p14="http://schemas.microsoft.com/office/powerpoint/2010/main" val="286387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4896544" cy="3730444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132856"/>
            <a:ext cx="2278386" cy="366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/>
          <a:lstStyle/>
          <a:p>
            <a:pPr algn="ctr"/>
            <a:r>
              <a:rPr lang="zh-TW" altLang="en-US" sz="4800" b="1" dirty="0" smtClean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772816"/>
            <a:ext cx="4392488" cy="37052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6"/>
            <a:ext cx="424847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4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388224" cy="4155876"/>
          </a:xfrm>
        </p:spPr>
      </p:pic>
    </p:spTree>
    <p:extLst>
      <p:ext uri="{BB962C8B-B14F-4D97-AF65-F5344CB8AC3E}">
        <p14:creationId xmlns:p14="http://schemas.microsoft.com/office/powerpoint/2010/main" val="128722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6465522" cy="4849142"/>
          </a:xfrm>
        </p:spPr>
      </p:pic>
    </p:spTree>
    <p:extLst>
      <p:ext uri="{BB962C8B-B14F-4D97-AF65-F5344CB8AC3E}">
        <p14:creationId xmlns:p14="http://schemas.microsoft.com/office/powerpoint/2010/main" val="404509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03001"/>
            <a:ext cx="2808312" cy="4446279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28800"/>
            <a:ext cx="302433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6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0940" cy="548640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348372" cy="4464496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508" y="1556792"/>
            <a:ext cx="539491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268760"/>
            <a:ext cx="2601337" cy="447777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2520280" cy="447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>
                <a:solidFill>
                  <a:srgbClr val="F2850E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添財驚曲獎</a:t>
            </a:r>
            <a:endParaRPr lang="zh-TW" altLang="en-US" sz="4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4608512" cy="259228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55" y="3933056"/>
            <a:ext cx="4860032" cy="273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97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</TotalTime>
  <Words>51</Words>
  <Application>Microsoft Office PowerPoint</Application>
  <PresentationFormat>如螢幕大小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角度</vt:lpstr>
      <vt:lpstr> 20151125添財驚曲獎 </vt:lpstr>
      <vt:lpstr>添財驚曲獎</vt:lpstr>
      <vt:lpstr>添財驚曲獎</vt:lpstr>
      <vt:lpstr>添財驚曲獎</vt:lpstr>
      <vt:lpstr>添財驚曲獎</vt:lpstr>
      <vt:lpstr>添財驚曲獎</vt:lpstr>
      <vt:lpstr>添財驚曲獎</vt:lpstr>
      <vt:lpstr>添財驚曲獎</vt:lpstr>
      <vt:lpstr>添財驚曲獎</vt:lpstr>
      <vt:lpstr>添財驚曲獎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2015-12-09T02:26:32Z</dcterms:created>
  <dcterms:modified xsi:type="dcterms:W3CDTF">2015-12-09T02:52:38Z</dcterms:modified>
</cp:coreProperties>
</file>