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99FF"/>
    <a:srgbClr val="FFCC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4692738" y="116632"/>
            <a:ext cx="442460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600" b="1" dirty="0" smtClean="0">
                <a:solidFill>
                  <a:srgbClr val="FF99CC"/>
                </a:solidFill>
                <a:latin typeface="華康古印體(P)" panose="03010500000000000000" pitchFamily="66" charset="-120"/>
                <a:ea typeface="華康古印體(P)" panose="03010500000000000000" pitchFamily="66" charset="-120"/>
              </a:rPr>
              <a:t>20151021</a:t>
            </a:r>
          </a:p>
          <a:p>
            <a:r>
              <a:rPr lang="zh-TW" altLang="en-US" sz="6600" b="1" dirty="0">
                <a:solidFill>
                  <a:srgbClr val="FF99CC"/>
                </a:solidFill>
                <a:latin typeface="華康古印體(P)" panose="03010500000000000000" pitchFamily="66" charset="-120"/>
                <a:ea typeface="華康古印體(P)" panose="03010500000000000000" pitchFamily="66" charset="-120"/>
              </a:rPr>
              <a:t>制服冰紛樂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50" y="836712"/>
            <a:ext cx="4299942" cy="573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847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627"/>
            <a:ext cx="9144000" cy="5194300"/>
          </a:xfrm>
          <a:prstGeom prst="rect">
            <a:avLst/>
          </a:prstGeom>
        </p:spPr>
      </p:pic>
      <p:sp>
        <p:nvSpPr>
          <p:cNvPr id="5" name="心形 4"/>
          <p:cNvSpPr/>
          <p:nvPr/>
        </p:nvSpPr>
        <p:spPr>
          <a:xfrm rot="1846406">
            <a:off x="7733437" y="694492"/>
            <a:ext cx="939853" cy="1357516"/>
          </a:xfrm>
          <a:prstGeom prst="heart">
            <a:avLst/>
          </a:prstGeom>
          <a:solidFill>
            <a:srgbClr val="FF99CC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912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50658"/>
            <a:ext cx="8136904" cy="610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74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96652"/>
            <a:ext cx="8208912" cy="615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454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41" y="332656"/>
            <a:ext cx="8064896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140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8064896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634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404664"/>
            <a:ext cx="7968885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282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350658"/>
            <a:ext cx="7944883" cy="595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276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7848872" cy="588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538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88640"/>
            <a:ext cx="8448939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99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如螢幕大小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2015-12-09T02:35:14Z</dcterms:created>
  <dcterms:modified xsi:type="dcterms:W3CDTF">2015-12-09T02:43:46Z</dcterms:modified>
</cp:coreProperties>
</file>