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9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20130515</a:t>
            </a:r>
            <a:br>
              <a:rPr lang="en-US" altLang="zh-TW" sz="9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9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</a:t>
            </a:r>
            <a:r>
              <a:rPr lang="zh-TW" altLang="en-US" sz="9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學堂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9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體育周頒獎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1431"/>
            <a:ext cx="2633340" cy="3511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42" y="2947027"/>
            <a:ext cx="2931790" cy="3909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968337" cy="3957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0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</a:t>
            </a:r>
            <a:r>
              <a:rPr lang="zh-TW" altLang="en-US" dirty="0" smtClean="0"/>
              <a:t>個家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10">
            <a:off x="-180528" y="1472856"/>
            <a:ext cx="4032448" cy="537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660">
            <a:off x="3923928" y="2204864"/>
            <a:ext cx="5148064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37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搶答盛況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8" y="1412776"/>
            <a:ext cx="4351872" cy="326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懲罰時間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2870"/>
            <a:ext cx="4248847" cy="56651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83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13" y="538969"/>
            <a:ext cx="4607071" cy="61427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1" y="543000"/>
            <a:ext cx="4622638" cy="6163517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775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如螢幕大小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20130515 小學堂</vt:lpstr>
      <vt:lpstr>體育周頒獎</vt:lpstr>
      <vt:lpstr>N個家</vt:lpstr>
      <vt:lpstr>搶答盛況</vt:lpstr>
      <vt:lpstr>懲罰時間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20130515 小學堂</dc:title>
  <dc:creator>acer</dc:creator>
  <cp:lastModifiedBy>acer</cp:lastModifiedBy>
  <cp:revision>1</cp:revision>
  <dcterms:created xsi:type="dcterms:W3CDTF">2013-06-17T13:29:43Z</dcterms:created>
  <dcterms:modified xsi:type="dcterms:W3CDTF">2013-06-17T13:37:21Z</dcterms:modified>
</cp:coreProperties>
</file>