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0F5A-A45C-4AD0-B03C-0C674C062ACF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F7E5-2E3A-4826-BEE4-6A0F2ACA8D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06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0F5A-A45C-4AD0-B03C-0C674C062ACF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F7E5-2E3A-4826-BEE4-6A0F2ACA8D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7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0F5A-A45C-4AD0-B03C-0C674C062ACF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F7E5-2E3A-4826-BEE4-6A0F2ACA8D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50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0F5A-A45C-4AD0-B03C-0C674C062ACF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F7E5-2E3A-4826-BEE4-6A0F2ACA8D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6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0F5A-A45C-4AD0-B03C-0C674C062ACF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F7E5-2E3A-4826-BEE4-6A0F2ACA8D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67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0F5A-A45C-4AD0-B03C-0C674C062ACF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F7E5-2E3A-4826-BEE4-6A0F2ACA8D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58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0F5A-A45C-4AD0-B03C-0C674C062ACF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F7E5-2E3A-4826-BEE4-6A0F2ACA8D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8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0F5A-A45C-4AD0-B03C-0C674C062ACF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F7E5-2E3A-4826-BEE4-6A0F2ACA8D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01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0F5A-A45C-4AD0-B03C-0C674C062ACF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F7E5-2E3A-4826-BEE4-6A0F2ACA8D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3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0F5A-A45C-4AD0-B03C-0C674C062ACF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F7E5-2E3A-4826-BEE4-6A0F2ACA8D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37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0F5A-A45C-4AD0-B03C-0C674C062ACF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F7E5-2E3A-4826-BEE4-6A0F2ACA8D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70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70F5A-A45C-4AD0-B03C-0C674C062ACF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F7E5-2E3A-4826-BEE4-6A0F2ACA8D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46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財金體育周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90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100" y="28575"/>
            <a:ext cx="91059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-141976"/>
            <a:ext cx="9545421" cy="69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8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100" y="187325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386267"/>
            <a:ext cx="8169236" cy="64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2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3771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7637"/>
            <a:ext cx="9144000" cy="39719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-41276"/>
            <a:ext cx="9144000" cy="47148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1276"/>
            <a:ext cx="9144000" cy="36861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197101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99" y="187325"/>
            <a:ext cx="4343002" cy="43513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225" y="2470150"/>
            <a:ext cx="87439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720" y="0"/>
            <a:ext cx="4621760" cy="43513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65" y="1460500"/>
            <a:ext cx="53244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1" y="36989"/>
            <a:ext cx="8526262" cy="68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804" y="0"/>
            <a:ext cx="7499279" cy="6121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00" y="1964595"/>
            <a:ext cx="7759700" cy="48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9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寬螢幕</PresentationFormat>
  <Paragraphs>1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佈景主題</vt:lpstr>
      <vt:lpstr>財金體育周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財金體育周</dc:title>
  <dc:creator>test</dc:creator>
  <cp:lastModifiedBy>test</cp:lastModifiedBy>
  <cp:revision>2</cp:revision>
  <dcterms:created xsi:type="dcterms:W3CDTF">2013-06-13T15:51:21Z</dcterms:created>
  <dcterms:modified xsi:type="dcterms:W3CDTF">2013-06-13T15:55:33Z</dcterms:modified>
</cp:coreProperties>
</file>