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6151" y="1470747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9000" dirty="0">
                <a:latin typeface="華康新儷粗黑" pitchFamily="34" charset="-120"/>
                <a:ea typeface="華康新儷粗黑" pitchFamily="34" charset="-120"/>
              </a:rPr>
              <a:t>20130313</a:t>
            </a:r>
            <a:r>
              <a:rPr lang="en-US" altLang="zh-TW" sz="9000" dirty="0"/>
              <a:t> </a:t>
            </a:r>
            <a:r>
              <a:rPr lang="en-US" altLang="zh-TW" sz="9000" dirty="0" smtClean="0"/>
              <a:t/>
            </a:r>
            <a:br>
              <a:rPr lang="en-US" altLang="zh-TW" sz="9000" dirty="0" smtClean="0"/>
            </a:br>
            <a:r>
              <a:rPr lang="zh-TW" altLang="en-US" sz="9000" dirty="0" smtClean="0">
                <a:latin typeface="Iskoola Pota" pitchFamily="34" charset="0"/>
                <a:cs typeface="Iskoola Pota" pitchFamily="34" charset="0"/>
              </a:rPr>
              <a:t>嘉餚車</a:t>
            </a:r>
            <a:r>
              <a:rPr lang="zh-TW" altLang="en-US" sz="9000" dirty="0">
                <a:latin typeface="Iskoola Pota" pitchFamily="34" charset="0"/>
                <a:cs typeface="Iskoola Pota" pitchFamily="34" charset="0"/>
              </a:rPr>
              <a:t>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746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12568" cy="68167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7947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儷粗黑" pitchFamily="34" charset="-120"/>
                <a:ea typeface="華康新儷粗黑" pitchFamily="34" charset="-120"/>
              </a:rPr>
              <a:t>參賽者</a:t>
            </a:r>
            <a:endParaRPr lang="zh-TW" altLang="en-US" dirty="0">
              <a:latin typeface="華康新儷粗黑" pitchFamily="34" charset="-120"/>
              <a:ea typeface="華康新儷粗黑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25" y="340161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41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3805" cy="64828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63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7763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7763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儷粗黑" pitchFamily="34" charset="-120"/>
                <a:ea typeface="華康新儷粗黑" pitchFamily="34" charset="-120"/>
              </a:rPr>
              <a:t>主持人群</a:t>
            </a:r>
            <a:endParaRPr lang="zh-TW" altLang="en-US" dirty="0">
              <a:latin typeface="華康新儷粗黑" pitchFamily="34" charset="-120"/>
              <a:ea typeface="華康新儷粗黑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7763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儷粗黑" pitchFamily="34" charset="-120"/>
                <a:ea typeface="華康新儷粗黑" pitchFamily="34" charset="-120"/>
              </a:rPr>
              <a:t>吸阿吸</a:t>
            </a:r>
            <a:endParaRPr lang="zh-TW" altLang="en-US" dirty="0">
              <a:latin typeface="華康新儷粗黑" pitchFamily="34" charset="-120"/>
              <a:ea typeface="華康新儷粗黑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394472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5103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35759" cy="6176819"/>
          </a:xfrm>
        </p:spPr>
      </p:pic>
    </p:spTree>
    <p:extLst>
      <p:ext uri="{BB962C8B-B14F-4D97-AF65-F5344CB8AC3E}">
        <p14:creationId xmlns:p14="http://schemas.microsoft.com/office/powerpoint/2010/main" val="68157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如螢幕大小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20130313  嘉餚車拚</vt:lpstr>
      <vt:lpstr>PowerPoint 簡報</vt:lpstr>
      <vt:lpstr>參賽者</vt:lpstr>
      <vt:lpstr>PowerPoint 簡報</vt:lpstr>
      <vt:lpstr>PowerPoint 簡報</vt:lpstr>
      <vt:lpstr>PowerPoint 簡報</vt:lpstr>
      <vt:lpstr>主持人群</vt:lpstr>
      <vt:lpstr>吸阿吸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20130313  嘉餚車拚</dc:title>
  <dc:creator>acer</dc:creator>
  <cp:lastModifiedBy>acer</cp:lastModifiedBy>
  <cp:revision>1</cp:revision>
  <dcterms:created xsi:type="dcterms:W3CDTF">2013-06-17T13:20:10Z</dcterms:created>
  <dcterms:modified xsi:type="dcterms:W3CDTF">2013-06-17T13:29:20Z</dcterms:modified>
</cp:coreProperties>
</file>