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993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2013/3/20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2013/3/20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1600" y="836712"/>
            <a:ext cx="7117180" cy="1470025"/>
          </a:xfrm>
        </p:spPr>
        <p:txBody>
          <a:bodyPr>
            <a:noAutofit/>
          </a:bodyPr>
          <a:lstStyle/>
          <a:p>
            <a:pPr algn="ctr"/>
            <a:r>
              <a:rPr lang="en-US" altLang="zh-TW" sz="6000" dirty="0">
                <a:solidFill>
                  <a:srgbClr val="FF0000"/>
                </a:solidFill>
              </a:rPr>
              <a:t>20121218</a:t>
            </a:r>
            <a:r>
              <a:rPr lang="zh-TW" altLang="en-US" sz="6000" dirty="0">
                <a:solidFill>
                  <a:srgbClr val="663300"/>
                </a:solidFill>
              </a:rPr>
              <a:t>舞</a:t>
            </a:r>
            <a:r>
              <a:rPr lang="zh-TW" altLang="en-US" sz="6000" dirty="0">
                <a:solidFill>
                  <a:srgbClr val="FF9933"/>
                </a:solidFill>
              </a:rPr>
              <a:t>出</a:t>
            </a:r>
            <a:r>
              <a:rPr lang="zh-TW" altLang="en-US" sz="6000" dirty="0">
                <a:solidFill>
                  <a:srgbClr val="FFFF00"/>
                </a:solidFill>
              </a:rPr>
              <a:t>金</a:t>
            </a:r>
            <a:r>
              <a:rPr lang="zh-TW" altLang="en-US" sz="6000" dirty="0" smtClean="0">
                <a:solidFill>
                  <a:srgbClr val="00B050"/>
                </a:solidFill>
              </a:rPr>
              <a:t>日</a:t>
            </a:r>
            <a:r>
              <a:rPr lang="en-US" altLang="zh-TW" sz="6000" dirty="0" smtClean="0">
                <a:solidFill>
                  <a:srgbClr val="FF0000"/>
                </a:solidFill>
              </a:rPr>
              <a:t/>
            </a:r>
            <a:br>
              <a:rPr lang="en-US" altLang="zh-TW" sz="6000" dirty="0" smtClean="0">
                <a:solidFill>
                  <a:srgbClr val="FF0000"/>
                </a:solidFill>
              </a:rPr>
            </a:br>
            <a:r>
              <a:rPr lang="en-US" altLang="zh-TW" sz="6000" dirty="0" err="1" smtClean="0">
                <a:solidFill>
                  <a:srgbClr val="CC6600"/>
                </a:solidFill>
              </a:rPr>
              <a:t>cos</a:t>
            </a:r>
            <a:r>
              <a:rPr lang="zh-TW" altLang="en-US" sz="6000" dirty="0">
                <a:solidFill>
                  <a:srgbClr val="FF0000"/>
                </a:solidFill>
              </a:rPr>
              <a:t>末日聖誕</a:t>
            </a:r>
            <a:r>
              <a:rPr lang="en-US" altLang="zh-TW" sz="6000" dirty="0">
                <a:solidFill>
                  <a:srgbClr val="FF0000"/>
                </a:solidFill>
              </a:rPr>
              <a:t>pa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291" y="2348880"/>
            <a:ext cx="57150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15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8064896" cy="6048672"/>
          </a:xfrm>
        </p:spPr>
      </p:pic>
    </p:spTree>
    <p:extLst>
      <p:ext uri="{BB962C8B-B14F-4D97-AF65-F5344CB8AC3E}">
        <p14:creationId xmlns:p14="http://schemas.microsoft.com/office/powerpoint/2010/main" val="2616395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075" y="1806575"/>
            <a:ext cx="5403850" cy="4052888"/>
          </a:xfrm>
        </p:spPr>
      </p:pic>
    </p:spTree>
    <p:extLst>
      <p:ext uri="{BB962C8B-B14F-4D97-AF65-F5344CB8AC3E}">
        <p14:creationId xmlns:p14="http://schemas.microsoft.com/office/powerpoint/2010/main" val="2269490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09577"/>
            <a:ext cx="3039666" cy="4052888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492896"/>
            <a:ext cx="57150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624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16832"/>
            <a:ext cx="3039666" cy="4052888"/>
          </a:xfr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916832"/>
            <a:ext cx="3233883" cy="431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624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075" y="1806575"/>
            <a:ext cx="5403850" cy="4052888"/>
          </a:xfrm>
        </p:spPr>
      </p:pic>
    </p:spTree>
    <p:extLst>
      <p:ext uri="{BB962C8B-B14F-4D97-AF65-F5344CB8AC3E}">
        <p14:creationId xmlns:p14="http://schemas.microsoft.com/office/powerpoint/2010/main" val="1000624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075" y="1806575"/>
            <a:ext cx="5403850" cy="4052888"/>
          </a:xfrm>
        </p:spPr>
      </p:pic>
    </p:spTree>
    <p:extLst>
      <p:ext uri="{BB962C8B-B14F-4D97-AF65-F5344CB8AC3E}">
        <p14:creationId xmlns:p14="http://schemas.microsoft.com/office/powerpoint/2010/main" val="1000624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075" y="1806575"/>
            <a:ext cx="5403850" cy="4052888"/>
          </a:xfrm>
        </p:spPr>
      </p:pic>
    </p:spTree>
    <p:extLst>
      <p:ext uri="{BB962C8B-B14F-4D97-AF65-F5344CB8AC3E}">
        <p14:creationId xmlns:p14="http://schemas.microsoft.com/office/powerpoint/2010/main" val="1000624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636912"/>
            <a:ext cx="5403850" cy="4052888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483" y="116632"/>
            <a:ext cx="3726414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624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56792"/>
            <a:ext cx="3039666" cy="4052888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64704"/>
            <a:ext cx="428625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624510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TC102455519[[fn=冬天]]</Template>
  <TotalTime>23</TotalTime>
  <Words>5</Words>
  <Application>Microsoft Office PowerPoint</Application>
  <PresentationFormat>如螢幕大小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Winter</vt:lpstr>
      <vt:lpstr>20121218舞出金日 cos末日聖誕pa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20121218舞出金日 cos末日聖誕pa</dc:title>
  <dc:creator>acer</dc:creator>
  <cp:lastModifiedBy>acer</cp:lastModifiedBy>
  <cp:revision>2</cp:revision>
  <dcterms:created xsi:type="dcterms:W3CDTF">2013-03-20T13:05:48Z</dcterms:created>
  <dcterms:modified xsi:type="dcterms:W3CDTF">2013-03-20T13:39:33Z</dcterms:modified>
</cp:coreProperties>
</file>