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8198" y="1268760"/>
            <a:ext cx="8280920" cy="1470025"/>
          </a:xfrm>
        </p:spPr>
        <p:txBody>
          <a:bodyPr/>
          <a:lstStyle/>
          <a:p>
            <a:pPr algn="ctr"/>
            <a:r>
              <a:rPr lang="en-US" altLang="zh-TW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ＭＳ Ｐ明朝" pitchFamily="18" charset="-128"/>
                <a:ea typeface="ＭＳ Ｐ明朝" pitchFamily="18" charset="-128"/>
              </a:rPr>
              <a:t>1212</a:t>
            </a:r>
            <a:r>
              <a:rPr lang="zh-TW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ＭＳ Ｐ明朝" pitchFamily="18" charset="-128"/>
                <a:ea typeface="ＭＳ Ｐ明朝" pitchFamily="18" charset="-128"/>
              </a:rPr>
              <a:t>財金家族團聚</a:t>
            </a:r>
            <a:r>
              <a:rPr lang="en-US" altLang="zh-TW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en-US" altLang="zh-TW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ＭＳ Ｐ明朝" pitchFamily="18" charset="-128"/>
                <a:ea typeface="ＭＳ Ｐ明朝" pitchFamily="18" charset="-128"/>
              </a:rPr>
            </a:br>
            <a:r>
              <a:rPr lang="zh-TW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ＭＳ Ｐ明朝" pitchFamily="18" charset="-128"/>
                <a:ea typeface="ＭＳ Ｐ明朝" pitchFamily="18" charset="-128"/>
              </a:rPr>
              <a:t>之冬令大進補</a:t>
            </a:r>
            <a:r>
              <a:rPr lang="zh-TW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zh-TW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zh-TW" altLang="en-US" sz="50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93572"/>
            <a:ext cx="5525924" cy="4147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720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501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501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501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501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595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3042084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2915816" cy="415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539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58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78" y="1751531"/>
            <a:ext cx="3816922" cy="50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539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539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539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53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539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2" y="1806575"/>
            <a:ext cx="539955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501265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TC102455596[[fn=春天]]</Template>
  <TotalTime>155</TotalTime>
  <Words>5</Words>
  <Application>Microsoft Office PowerPoint</Application>
  <PresentationFormat>如螢幕大小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Spring</vt:lpstr>
      <vt:lpstr>1212財金家族團聚 之冬令大進補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4</cp:revision>
  <dcterms:created xsi:type="dcterms:W3CDTF">2013-02-18T02:52:27Z</dcterms:created>
  <dcterms:modified xsi:type="dcterms:W3CDTF">2013-02-23T10:27:26Z</dcterms:modified>
</cp:coreProperties>
</file>