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BBEAD13-0566-4C6C-97E7-55F17F24B09F}" type="datetimeFigureOut">
              <a:rPr lang="zh-TW" altLang="en-US" smtClean="0"/>
              <a:t>2013/2/18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2013/2/18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6400800" cy="1295400"/>
          </a:xfrm>
        </p:spPr>
        <p:txBody>
          <a:bodyPr/>
          <a:lstStyle/>
          <a:p>
            <a:r>
              <a:rPr lang="zh-TW" altLang="en-US" b="1" i="1" dirty="0" smtClean="0">
                <a:latin typeface="+mj-ea"/>
              </a:rPr>
              <a:t>那些</a:t>
            </a:r>
            <a:r>
              <a:rPr lang="zh-TW" altLang="en-US" b="1" i="1" dirty="0">
                <a:latin typeface="+mj-ea"/>
              </a:rPr>
              <a:t>年我們一起打的保齡球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8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70892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2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277738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394996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394996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394996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394996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79904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79904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799047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7</Words>
  <Application>Microsoft Office PowerPoint</Application>
  <PresentationFormat>如螢幕大小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時裝</vt:lpstr>
      <vt:lpstr>那些年我們一起打的保齡球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那些年我們一起打的保齡球</dc:title>
  <dc:creator>acer</dc:creator>
  <cp:lastModifiedBy>acer</cp:lastModifiedBy>
  <cp:revision>2</cp:revision>
  <dcterms:created xsi:type="dcterms:W3CDTF">2013-02-08T23:43:33Z</dcterms:created>
  <dcterms:modified xsi:type="dcterms:W3CDTF">2013-02-18T02:50:09Z</dcterms:modified>
</cp:coreProperties>
</file>