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67" r:id="rId7"/>
    <p:sldId id="263" r:id="rId8"/>
    <p:sldId id="264" r:id="rId9"/>
    <p:sldId id="261" r:id="rId10"/>
    <p:sldId id="266" r:id="rId11"/>
    <p:sldId id="269" r:id="rId12"/>
    <p:sldId id="270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各區迎新茶會</a:t>
            </a:r>
            <a:r>
              <a:rPr lang="en-US" altLang="zh-TW" dirty="0" smtClean="0"/>
              <a:t>~~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587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南區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北區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中區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5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如螢幕大小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各區迎新茶會~~</vt:lpstr>
      <vt:lpstr>北區</vt:lpstr>
      <vt:lpstr>PowerPoint 簡報</vt:lpstr>
      <vt:lpstr>中區</vt:lpstr>
      <vt:lpstr>PowerPoint 簡報</vt:lpstr>
      <vt:lpstr>PowerPoint 簡報</vt:lpstr>
      <vt:lpstr>PowerPoint 簡報</vt:lpstr>
      <vt:lpstr>PowerPoint 簡報</vt:lpstr>
      <vt:lpstr>PowerPoint 簡報</vt:lpstr>
      <vt:lpstr>南區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各區迎新茶會~~</dc:title>
  <dc:creator>acer</dc:creator>
  <cp:lastModifiedBy>acer</cp:lastModifiedBy>
  <cp:revision>3</cp:revision>
  <dcterms:created xsi:type="dcterms:W3CDTF">2012-10-23T16:44:17Z</dcterms:created>
  <dcterms:modified xsi:type="dcterms:W3CDTF">2012-10-23T17:24:23Z</dcterms:modified>
</cp:coreProperties>
</file>