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80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4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58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80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22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17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8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65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5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32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17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63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抽直屬活動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56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歡樂聚會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等待時間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7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61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cer\Desktop\新增資料夾 (2)\users\acer\desktop\111nd300\_DSC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0254" cy="62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氣球來了</a:t>
            </a:r>
            <a:r>
              <a:rPr lang="en-US" altLang="zh-TW" dirty="0" smtClean="0">
                <a:solidFill>
                  <a:srgbClr val="FF0000"/>
                </a:solidFill>
              </a:rPr>
              <a:t>~~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29" y="0"/>
            <a:ext cx="9204029" cy="6858000"/>
          </a:xfrm>
        </p:spPr>
      </p:pic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625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各家集合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6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14</Words>
  <Application>Microsoft Office PowerPoint</Application>
  <PresentationFormat>如螢幕大小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抽直屬活動</vt:lpstr>
      <vt:lpstr>等待時間</vt:lpstr>
      <vt:lpstr>PowerPoint 簡報</vt:lpstr>
      <vt:lpstr>氣球來了~~</vt:lpstr>
      <vt:lpstr>PowerPoint 簡報</vt:lpstr>
      <vt:lpstr>PowerPoint 簡報</vt:lpstr>
      <vt:lpstr>各家集合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歡樂聚會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4</cp:revision>
  <dcterms:created xsi:type="dcterms:W3CDTF">2012-10-23T00:03:54Z</dcterms:created>
  <dcterms:modified xsi:type="dcterms:W3CDTF">2012-10-23T16:44:40Z</dcterms:modified>
</cp:coreProperties>
</file>