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4" r:id="rId15"/>
    <p:sldId id="283" r:id="rId16"/>
    <p:sldId id="282" r:id="rId17"/>
    <p:sldId id="281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73BA9-33A0-4A43-9454-AF0AB7F91797}" type="datetimeFigureOut">
              <a:rPr lang="zh-TW" altLang="en-US" smtClean="0"/>
              <a:t>2011/10/4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22B2-6527-4AF7-BB95-2BE57C80B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73BA9-33A0-4A43-9454-AF0AB7F91797}" type="datetimeFigureOut">
              <a:rPr lang="zh-TW" altLang="en-US" smtClean="0"/>
              <a:t>2011/10/4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22B2-6527-4AF7-BB95-2BE57C80B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73BA9-33A0-4A43-9454-AF0AB7F91797}" type="datetimeFigureOut">
              <a:rPr lang="zh-TW" altLang="en-US" smtClean="0"/>
              <a:t>2011/10/4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22B2-6527-4AF7-BB95-2BE57C80B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73BA9-33A0-4A43-9454-AF0AB7F91797}" type="datetimeFigureOut">
              <a:rPr lang="zh-TW" altLang="en-US" smtClean="0"/>
              <a:t>2011/10/4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22B2-6527-4AF7-BB95-2BE57C80B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73BA9-33A0-4A43-9454-AF0AB7F91797}" type="datetimeFigureOut">
              <a:rPr lang="zh-TW" altLang="en-US" smtClean="0"/>
              <a:t>2011/10/4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22B2-6527-4AF7-BB95-2BE57C80B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73BA9-33A0-4A43-9454-AF0AB7F91797}" type="datetimeFigureOut">
              <a:rPr lang="zh-TW" altLang="en-US" smtClean="0"/>
              <a:t>2011/10/4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22B2-6527-4AF7-BB95-2BE57C80B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73BA9-33A0-4A43-9454-AF0AB7F91797}" type="datetimeFigureOut">
              <a:rPr lang="zh-TW" altLang="en-US" smtClean="0"/>
              <a:t>2011/10/4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22B2-6527-4AF7-BB95-2BE57C80B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73BA9-33A0-4A43-9454-AF0AB7F91797}" type="datetimeFigureOut">
              <a:rPr lang="zh-TW" altLang="en-US" smtClean="0"/>
              <a:t>2011/10/4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22B2-6527-4AF7-BB95-2BE57C80B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73BA9-33A0-4A43-9454-AF0AB7F91797}" type="datetimeFigureOut">
              <a:rPr lang="zh-TW" altLang="en-US" smtClean="0"/>
              <a:t>2011/10/4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22B2-6527-4AF7-BB95-2BE57C80B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73BA9-33A0-4A43-9454-AF0AB7F91797}" type="datetimeFigureOut">
              <a:rPr lang="zh-TW" altLang="en-US" smtClean="0"/>
              <a:t>2011/10/4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22B2-6527-4AF7-BB95-2BE57C80B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73BA9-33A0-4A43-9454-AF0AB7F91797}" type="datetimeFigureOut">
              <a:rPr lang="zh-TW" altLang="en-US" smtClean="0"/>
              <a:t>2011/10/4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22B2-6527-4AF7-BB95-2BE57C80B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73BA9-33A0-4A43-9454-AF0AB7F91797}" type="datetimeFigureOut">
              <a:rPr lang="zh-TW" altLang="en-US" smtClean="0"/>
              <a:t>2011/10/4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222B2-6527-4AF7-BB95-2BE57C80B9B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8000" dirty="0" smtClean="0">
                <a:latin typeface="華康兒風體W4(P)" pitchFamily="34" charset="-120"/>
                <a:ea typeface="華康兒風體W4(P)" pitchFamily="34" charset="-120"/>
              </a:rPr>
              <a:t>104</a:t>
            </a:r>
            <a:r>
              <a:rPr lang="zh-TW" altLang="en-US" sz="8000" dirty="0" smtClean="0">
                <a:latin typeface="華康兒風體W4(P)" pitchFamily="34" charset="-120"/>
                <a:ea typeface="華康兒風體W4(P)" pitchFamily="34" charset="-120"/>
              </a:rPr>
              <a:t>級抽直屬</a:t>
            </a:r>
            <a:endParaRPr lang="zh-TW" altLang="en-US" sz="8000" dirty="0">
              <a:latin typeface="華康兒風體W4(P)" pitchFamily="34" charset="-120"/>
              <a:ea typeface="華康兒風體W4(P)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47664" y="3645024"/>
            <a:ext cx="6400800" cy="1752600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兒風體W4(P)" pitchFamily="34" charset="-120"/>
                <a:ea typeface="華康兒風體W4(P)" pitchFamily="34" charset="-120"/>
              </a:rPr>
              <a:t>時間：</a:t>
            </a:r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兒風體W4(P)" pitchFamily="34" charset="-120"/>
                <a:ea typeface="華康兒風體W4(P)" pitchFamily="34" charset="-120"/>
              </a:rPr>
              <a:t>2011/09/20</a:t>
            </a:r>
          </a:p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兒風體W4(P)" pitchFamily="34" charset="-120"/>
                <a:ea typeface="華康兒風體W4(P)" pitchFamily="34" charset="-120"/>
              </a:rPr>
              <a:t>地點：</a:t>
            </a:r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兒風體W4(P)" pitchFamily="34" charset="-120"/>
                <a:ea typeface="華康兒風體W4(P)" pitchFamily="34" charset="-120"/>
              </a:rPr>
              <a:t>A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兒風體W4(P)" pitchFamily="34" charset="-120"/>
                <a:ea typeface="華康兒風體W4(P)" pitchFamily="34" charset="-120"/>
              </a:rPr>
              <a:t>棟平台</a:t>
            </a:r>
            <a:endParaRPr lang="zh-TW" altLang="en-US" b="1" dirty="0">
              <a:solidFill>
                <a:schemeClr val="tx1">
                  <a:lumMod val="95000"/>
                  <a:lumOff val="5000"/>
                </a:schemeClr>
              </a:solidFill>
              <a:latin typeface="華康兒風體W4(P)" pitchFamily="34" charset="-120"/>
              <a:ea typeface="華康兒風體W4(P)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IMG_57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169622" y="1170132"/>
            <a:ext cx="7020781" cy="468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664" y="-23157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7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57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5" name="圖片 4" descr="IMG_57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00" y="53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7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8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8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8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 descr="IMG_57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8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8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9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9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9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 descr="IMG_59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332656"/>
            <a:ext cx="9181021" cy="6120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9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9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59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7020" y="332656"/>
            <a:ext cx="9181020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9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7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7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7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57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95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57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043608" y="1152130"/>
            <a:ext cx="6912769" cy="4608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7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0000" y="53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IMG_57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00000" y="6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12</Words>
  <Application>Microsoft Office PowerPoint</Application>
  <PresentationFormat>如螢幕大小 (4:3)</PresentationFormat>
  <Paragraphs>3</Paragraphs>
  <Slides>29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0" baseType="lpstr">
      <vt:lpstr>Office 佈景主題</vt:lpstr>
      <vt:lpstr>104級抽直屬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104級抽直屬</dc:title>
  <dc:creator>邱顯銘</dc:creator>
  <cp:lastModifiedBy>邱顯銘</cp:lastModifiedBy>
  <cp:revision>4</cp:revision>
  <dcterms:created xsi:type="dcterms:W3CDTF">2011-10-04T04:51:34Z</dcterms:created>
  <dcterms:modified xsi:type="dcterms:W3CDTF">2011-10-04T05:26:58Z</dcterms:modified>
</cp:coreProperties>
</file>