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95"/>
  </p:notesMasterIdLst>
  <p:sldIdLst>
    <p:sldId id="256" r:id="rId2"/>
    <p:sldId id="323" r:id="rId3"/>
    <p:sldId id="354" r:id="rId4"/>
    <p:sldId id="356" r:id="rId5"/>
    <p:sldId id="357" r:id="rId6"/>
    <p:sldId id="257" r:id="rId7"/>
    <p:sldId id="258" r:id="rId8"/>
    <p:sldId id="264" r:id="rId9"/>
    <p:sldId id="261" r:id="rId10"/>
    <p:sldId id="260" r:id="rId11"/>
    <p:sldId id="263" r:id="rId12"/>
    <p:sldId id="266" r:id="rId13"/>
    <p:sldId id="267" r:id="rId14"/>
    <p:sldId id="268" r:id="rId15"/>
    <p:sldId id="324" r:id="rId16"/>
    <p:sldId id="265" r:id="rId17"/>
    <p:sldId id="259" r:id="rId18"/>
    <p:sldId id="333" r:id="rId19"/>
    <p:sldId id="327" r:id="rId20"/>
    <p:sldId id="328" r:id="rId21"/>
    <p:sldId id="329" r:id="rId22"/>
    <p:sldId id="330" r:id="rId23"/>
    <p:sldId id="332" r:id="rId24"/>
    <p:sldId id="283" r:id="rId25"/>
    <p:sldId id="284" r:id="rId26"/>
    <p:sldId id="269" r:id="rId27"/>
    <p:sldId id="274" r:id="rId28"/>
    <p:sldId id="275" r:id="rId29"/>
    <p:sldId id="278" r:id="rId30"/>
    <p:sldId id="279" r:id="rId31"/>
    <p:sldId id="277" r:id="rId32"/>
    <p:sldId id="270" r:id="rId33"/>
    <p:sldId id="273" r:id="rId34"/>
    <p:sldId id="271" r:id="rId35"/>
    <p:sldId id="325" r:id="rId36"/>
    <p:sldId id="326" r:id="rId37"/>
    <p:sldId id="285" r:id="rId38"/>
    <p:sldId id="286" r:id="rId39"/>
    <p:sldId id="287" r:id="rId40"/>
    <p:sldId id="280" r:id="rId41"/>
    <p:sldId id="281" r:id="rId42"/>
    <p:sldId id="282" r:id="rId43"/>
    <p:sldId id="272" r:id="rId44"/>
    <p:sldId id="289" r:id="rId45"/>
    <p:sldId id="290" r:id="rId46"/>
    <p:sldId id="291" r:id="rId47"/>
    <p:sldId id="292" r:id="rId48"/>
    <p:sldId id="293" r:id="rId49"/>
    <p:sldId id="339" r:id="rId50"/>
    <p:sldId id="340" r:id="rId51"/>
    <p:sldId id="341" r:id="rId52"/>
    <p:sldId id="342" r:id="rId53"/>
    <p:sldId id="343" r:id="rId54"/>
    <p:sldId id="344" r:id="rId55"/>
    <p:sldId id="334" r:id="rId56"/>
    <p:sldId id="294" r:id="rId57"/>
    <p:sldId id="295" r:id="rId58"/>
    <p:sldId id="296" r:id="rId59"/>
    <p:sldId id="335" r:id="rId60"/>
    <p:sldId id="336" r:id="rId61"/>
    <p:sldId id="337" r:id="rId62"/>
    <p:sldId id="338" r:id="rId63"/>
    <p:sldId id="299" r:id="rId64"/>
    <p:sldId id="345" r:id="rId65"/>
    <p:sldId id="346" r:id="rId66"/>
    <p:sldId id="348" r:id="rId67"/>
    <p:sldId id="351" r:id="rId68"/>
    <p:sldId id="347" r:id="rId69"/>
    <p:sldId id="298" r:id="rId70"/>
    <p:sldId id="300" r:id="rId71"/>
    <p:sldId id="301" r:id="rId72"/>
    <p:sldId id="302" r:id="rId73"/>
    <p:sldId id="305" r:id="rId74"/>
    <p:sldId id="303" r:id="rId75"/>
    <p:sldId id="304" r:id="rId76"/>
    <p:sldId id="306" r:id="rId77"/>
    <p:sldId id="307" r:id="rId78"/>
    <p:sldId id="308" r:id="rId79"/>
    <p:sldId id="309" r:id="rId80"/>
    <p:sldId id="310" r:id="rId81"/>
    <p:sldId id="311" r:id="rId82"/>
    <p:sldId id="312" r:id="rId83"/>
    <p:sldId id="313" r:id="rId84"/>
    <p:sldId id="314" r:id="rId85"/>
    <p:sldId id="315" r:id="rId86"/>
    <p:sldId id="352" r:id="rId87"/>
    <p:sldId id="319" r:id="rId88"/>
    <p:sldId id="320" r:id="rId89"/>
    <p:sldId id="317" r:id="rId90"/>
    <p:sldId id="318" r:id="rId91"/>
    <p:sldId id="353" r:id="rId92"/>
    <p:sldId id="316" r:id="rId93"/>
    <p:sldId id="355" r:id="rId94"/>
  </p:sldIdLst>
  <p:sldSz cx="9144000" cy="6858000" type="screen4x3"/>
  <p:notesSz cx="6858000" cy="9144000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1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DB97EBE3-804F-4376-B20D-FDE11D378984}" type="datetimeFigureOut">
              <a:rPr lang="zh-TW" altLang="en-US"/>
              <a:pPr>
                <a:defRPr/>
              </a:pPr>
              <a:t>2019/3/13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TW" altLang="en-US" noProof="0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noProof="0" smtClean="0"/>
              <a:t>按一下以編輯母片文字樣式</a:t>
            </a:r>
          </a:p>
          <a:p>
            <a:pPr lvl="1"/>
            <a:r>
              <a:rPr lang="zh-TW" altLang="en-US" noProof="0" smtClean="0"/>
              <a:t>第二層</a:t>
            </a:r>
          </a:p>
          <a:p>
            <a:pPr lvl="2"/>
            <a:r>
              <a:rPr lang="zh-TW" altLang="en-US" noProof="0" smtClean="0"/>
              <a:t>第三層</a:t>
            </a:r>
          </a:p>
          <a:p>
            <a:pPr lvl="3"/>
            <a:r>
              <a:rPr lang="zh-TW" altLang="en-US" noProof="0" smtClean="0"/>
              <a:t>第四層</a:t>
            </a:r>
          </a:p>
          <a:p>
            <a:pPr lvl="4"/>
            <a:r>
              <a:rPr lang="zh-TW" altLang="en-US" noProof="0" smtClean="0"/>
              <a:t>第五層</a:t>
            </a:r>
            <a:endParaRPr lang="zh-TW" altLang="en-US" noProof="0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7BBB81C4-5319-494E-9A4B-616EBEB7C093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8047870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5475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105476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E57ECBC6-83BC-4E57-84C7-AA44A5EA8833}" type="slidenum">
              <a:rPr kumimoji="0" lang="zh-TW" altLang="en-US" smtClean="0">
                <a:latin typeface="Calibri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kumimoji="0" lang="zh-TW" altLang="en-US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 bwMode="white">
          <a:xfrm>
            <a:off x="0" y="5970588"/>
            <a:ext cx="9144000" cy="887412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/>
          </a:p>
        </p:txBody>
      </p:sp>
      <p:sp>
        <p:nvSpPr>
          <p:cNvPr id="5" name="矩形 4"/>
          <p:cNvSpPr/>
          <p:nvPr/>
        </p:nvSpPr>
        <p:spPr>
          <a:xfrm>
            <a:off x="-9525" y="6053138"/>
            <a:ext cx="2249488" cy="7127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/>
          </a:p>
        </p:txBody>
      </p:sp>
      <p:sp>
        <p:nvSpPr>
          <p:cNvPr id="6" name="矩形 5"/>
          <p:cNvSpPr/>
          <p:nvPr/>
        </p:nvSpPr>
        <p:spPr>
          <a:xfrm>
            <a:off x="2359025" y="6043613"/>
            <a:ext cx="6784975" cy="7143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/>
          </a:p>
        </p:txBody>
      </p:sp>
      <p:sp>
        <p:nvSpPr>
          <p:cNvPr id="8" name="標題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9" name="副標題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zh-TW" altLang="en-US" smtClean="0"/>
              <a:t>按一下以編輯母片副標題樣式</a:t>
            </a:r>
            <a:endParaRPr lang="en-US"/>
          </a:p>
        </p:txBody>
      </p:sp>
      <p:sp>
        <p:nvSpPr>
          <p:cNvPr id="7" name="日期版面配置區 27"/>
          <p:cNvSpPr>
            <a:spLocks noGrp="1"/>
          </p:cNvSpPr>
          <p:nvPr>
            <p:ph type="dt" sz="half" idx="10"/>
          </p:nvPr>
        </p:nvSpPr>
        <p:spPr>
          <a:xfrm>
            <a:off x="76200" y="6069013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84753ACD-62AD-41C6-AAF2-51B1B56BB526}" type="datetimeFigureOut">
              <a:rPr lang="zh-TW" altLang="en-US"/>
              <a:pPr>
                <a:defRPr/>
              </a:pPr>
              <a:t>2019/3/13</a:t>
            </a:fld>
            <a:endParaRPr lang="zh-TW" altLang="en-US"/>
          </a:p>
        </p:txBody>
      </p:sp>
      <p:sp>
        <p:nvSpPr>
          <p:cNvPr id="10" name="頁尾版面配置區 16"/>
          <p:cNvSpPr>
            <a:spLocks noGrp="1"/>
          </p:cNvSpPr>
          <p:nvPr>
            <p:ph type="ftr" sz="quarter" idx="11"/>
          </p:nvPr>
        </p:nvSpPr>
        <p:spPr>
          <a:xfrm>
            <a:off x="2085975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11" name="投影片編號版面配置區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A709B973-3F87-453B-B2CE-828DBAE52ADC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879703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日期版面配置區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B152F1-08D3-447D-BBCA-2D8474BF78CE}" type="datetimeFigureOut">
              <a:rPr lang="zh-TW" altLang="en-US"/>
              <a:pPr>
                <a:defRPr/>
              </a:pPr>
              <a:t>2019/3/13</a:t>
            </a:fld>
            <a:endParaRPr lang="zh-TW" altLang="en-US"/>
          </a:p>
        </p:txBody>
      </p:sp>
      <p:sp>
        <p:nvSpPr>
          <p:cNvPr id="5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D1BE9B-BB32-46A4-99C2-A6ADA6D18035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139512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 bwMode="white">
          <a:xfrm>
            <a:off x="6096000" y="0"/>
            <a:ext cx="320675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/>
          </a:p>
        </p:txBody>
      </p:sp>
      <p:sp>
        <p:nvSpPr>
          <p:cNvPr id="5" name="矩形 4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/>
          </a:p>
        </p:txBody>
      </p:sp>
      <p:sp>
        <p:nvSpPr>
          <p:cNvPr id="6" name="矩形 5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/>
          </a:p>
        </p:txBody>
      </p:sp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7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6553200" y="6248400"/>
            <a:ext cx="2209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5DC686-6CD1-4B9F-A9CF-1E5E50BF13C9}" type="datetimeFigureOut">
              <a:rPr lang="zh-TW" altLang="en-US"/>
              <a:pPr>
                <a:defRPr/>
              </a:pPr>
              <a:t>2019/3/13</a:t>
            </a:fld>
            <a:endParaRPr lang="zh-TW" altLang="en-US"/>
          </a:p>
        </p:txBody>
      </p:sp>
      <p:sp>
        <p:nvSpPr>
          <p:cNvPr id="8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457200" y="6248400"/>
            <a:ext cx="557371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投影片編號版面配置區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60FB1E-1BF7-4846-AB52-0B337FB1E610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908638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日期版面配置區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11AEC1-042D-4E34-AB28-385D140B769C}" type="datetimeFigureOut">
              <a:rPr lang="zh-TW" altLang="en-US"/>
              <a:pPr>
                <a:defRPr/>
              </a:pPr>
              <a:t>2019/3/13</a:t>
            </a:fld>
            <a:endParaRPr lang="zh-TW" altLang="en-US"/>
          </a:p>
        </p:txBody>
      </p:sp>
      <p:sp>
        <p:nvSpPr>
          <p:cNvPr id="5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11EF7F-DB62-438C-9BF7-2FDB9F55486C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270071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區段標題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/>
          </a:p>
        </p:txBody>
      </p:sp>
      <p:sp>
        <p:nvSpPr>
          <p:cNvPr id="5" name="矩形 4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/>
          </a:p>
        </p:txBody>
      </p:sp>
      <p:sp>
        <p:nvSpPr>
          <p:cNvPr id="6" name="矩形 5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7" name="日期版面配置區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6EC0FA-784B-48FB-A58B-DC39F62C6103}" type="datetimeFigureOut">
              <a:rPr lang="zh-TW" altLang="en-US"/>
              <a:pPr>
                <a:defRPr/>
              </a:pPr>
              <a:t>2019/3/13</a:t>
            </a:fld>
            <a:endParaRPr lang="zh-TW" altLang="en-US"/>
          </a:p>
        </p:txBody>
      </p:sp>
      <p:sp>
        <p:nvSpPr>
          <p:cNvPr id="8" name="投影片編號版面配置區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5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E9FBB9AE-9E53-4DC2-B7FB-30B6D00DF67B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  <p:sp>
        <p:nvSpPr>
          <p:cNvPr id="9" name="頁尾版面配置區 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695869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9" name="內容版面配置區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11" name="內容版面配置區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5" name="日期版面配置區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CCD3A720-1E32-4C3C-A3FF-6853B56F5631}" type="datetimeFigureOut">
              <a:rPr lang="zh-TW" altLang="en-US"/>
              <a:pPr>
                <a:defRPr/>
              </a:pPr>
              <a:t>2019/3/13</a:t>
            </a:fld>
            <a:endParaRPr lang="zh-TW" altLang="en-US"/>
          </a:p>
        </p:txBody>
      </p:sp>
      <p:sp>
        <p:nvSpPr>
          <p:cNvPr id="6" name="投影片編號版面配置區 9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4EE1CD8E-CA8C-457B-A85B-60C10C5FCFF6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  <p:sp>
        <p:nvSpPr>
          <p:cNvPr id="7" name="頁尾版面配置區 11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49566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11" name="內容版面配置區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13" name="內容版面配置區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16" name="文字版面配置區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15" name="文字版面配置區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7" name="日期版面配置區 9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3417F9BF-8580-401B-8C5B-E730DC85BB5A}" type="datetimeFigureOut">
              <a:rPr lang="zh-TW" altLang="en-US"/>
              <a:pPr>
                <a:defRPr/>
              </a:pPr>
              <a:t>2019/3/13</a:t>
            </a:fld>
            <a:endParaRPr lang="zh-TW" altLang="en-US"/>
          </a:p>
        </p:txBody>
      </p:sp>
      <p:sp>
        <p:nvSpPr>
          <p:cNvPr id="8" name="投影片編號版面配置區 11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831C62F6-3875-4292-9C8D-6893F0B59130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  <p:sp>
        <p:nvSpPr>
          <p:cNvPr id="9" name="頁尾版面配置區 13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872952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日期版面配置區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AA5B91-1B6E-4987-9B49-B99B71DADB6C}" type="datetimeFigureOut">
              <a:rPr lang="zh-TW" altLang="en-US"/>
              <a:pPr>
                <a:defRPr/>
              </a:pPr>
              <a:t>2019/3/13</a:t>
            </a:fld>
            <a:endParaRPr lang="zh-TW" altLang="en-US"/>
          </a:p>
        </p:txBody>
      </p:sp>
      <p:sp>
        <p:nvSpPr>
          <p:cNvPr id="4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2B3D90-AC09-44E5-9EA6-9E41C2A345FC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182304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7B52EF-6703-4E23-BE6C-2E43532C5BC4}" type="datetimeFigureOut">
              <a:rPr lang="zh-TW" altLang="en-US"/>
              <a:pPr>
                <a:defRPr/>
              </a:pPr>
              <a:t>2019/3/13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A769D523-7641-4622-AAF3-CF7125C3C7E9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463733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/>
          <a:lstStyle>
            <a:lvl1pPr algn="l">
              <a:buNone/>
              <a:defRPr sz="4400" b="0"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9" name="內容版面配置區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5" name="日期版面配置區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B1BEA7-24AD-4E12-8B5D-ADB9A70F105B}" type="datetimeFigureOut">
              <a:rPr lang="zh-TW" altLang="en-US"/>
              <a:pPr>
                <a:defRPr/>
              </a:pPr>
              <a:t>2019/3/13</a:t>
            </a:fld>
            <a:endParaRPr lang="zh-TW" altLang="en-US"/>
          </a:p>
        </p:txBody>
      </p:sp>
      <p:sp>
        <p:nvSpPr>
          <p:cNvPr id="6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FE3BEA-356B-4D13-A57A-41F5F4C75AD8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647825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 bwMode="white">
          <a:xfrm>
            <a:off x="-9525" y="4572000"/>
            <a:ext cx="9144000" cy="887413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/>
          </a:p>
        </p:txBody>
      </p:sp>
      <p:sp>
        <p:nvSpPr>
          <p:cNvPr id="6" name="矩形 5"/>
          <p:cNvSpPr/>
          <p:nvPr/>
        </p:nvSpPr>
        <p:spPr>
          <a:xfrm>
            <a:off x="-9525" y="4664075"/>
            <a:ext cx="1463675" cy="7127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/>
          </a:p>
        </p:txBody>
      </p:sp>
      <p:sp>
        <p:nvSpPr>
          <p:cNvPr id="7" name="矩形 6"/>
          <p:cNvSpPr/>
          <p:nvPr/>
        </p:nvSpPr>
        <p:spPr>
          <a:xfrm>
            <a:off x="1544638" y="4654550"/>
            <a:ext cx="7599362" cy="712788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/>
          </a:p>
        </p:txBody>
      </p:sp>
      <p:sp>
        <p:nvSpPr>
          <p:cNvPr id="8" name="矩形 7"/>
          <p:cNvSpPr/>
          <p:nvPr/>
        </p:nvSpPr>
        <p:spPr bwMode="white">
          <a:xfrm>
            <a:off x="1447800" y="0"/>
            <a:ext cx="100013" cy="6867525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zh-TW" altLang="en-US" noProof="0" smtClean="0"/>
              <a:t>按一下圖示以新增圖片</a:t>
            </a:r>
            <a:endParaRPr lang="en-US" noProof="0" dirty="0"/>
          </a:p>
        </p:txBody>
      </p:sp>
      <p:sp>
        <p:nvSpPr>
          <p:cNvPr id="9" name="日期版面配置區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F726805F-9803-4D9B-8BF7-F3162BF64C2A}" type="datetimeFigureOut">
              <a:rPr lang="zh-TW" altLang="en-US"/>
              <a:pPr>
                <a:defRPr/>
              </a:pPr>
              <a:t>2019/3/13</a:t>
            </a:fld>
            <a:endParaRPr lang="zh-TW" altLang="en-US"/>
          </a:p>
        </p:txBody>
      </p:sp>
      <p:sp>
        <p:nvSpPr>
          <p:cNvPr id="10" name="投影片編號版面配置區 12"/>
          <p:cNvSpPr>
            <a:spLocks noGrp="1"/>
          </p:cNvSpPr>
          <p:nvPr>
            <p:ph type="sldNum" sz="quarter" idx="11"/>
          </p:nvPr>
        </p:nvSpPr>
        <p:spPr>
          <a:xfrm>
            <a:off x="0" y="4667250"/>
            <a:ext cx="1447800" cy="663575"/>
          </a:xfrm>
        </p:spPr>
        <p:txBody>
          <a:bodyPr rtlCol="0"/>
          <a:lstStyle>
            <a:lvl1pPr>
              <a:defRPr sz="2800"/>
            </a:lvl1pPr>
          </a:lstStyle>
          <a:p>
            <a:pPr>
              <a:defRPr/>
            </a:pPr>
            <a:fld id="{F1B3FCBC-B13D-446E-9377-759646AD9997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  <p:sp>
        <p:nvSpPr>
          <p:cNvPr id="11" name="頁尾版面配置區 13"/>
          <p:cNvSpPr>
            <a:spLocks noGrp="1"/>
          </p:cNvSpPr>
          <p:nvPr>
            <p:ph type="ftr" sz="quarter" idx="12"/>
          </p:nvPr>
        </p:nvSpPr>
        <p:spPr>
          <a:xfrm>
            <a:off x="1600200" y="6248400"/>
            <a:ext cx="4572000" cy="365125"/>
          </a:xfr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610799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標題版面配置區 21"/>
          <p:cNvSpPr>
            <a:spLocks noGrp="1"/>
          </p:cNvSpPr>
          <p:nvPr>
            <p:ph type="title"/>
          </p:nvPr>
        </p:nvSpPr>
        <p:spPr bwMode="auto">
          <a:xfrm>
            <a:off x="609600" y="228600"/>
            <a:ext cx="8153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  <a:endParaRPr lang="en-US" altLang="zh-TW" smtClean="0"/>
          </a:p>
        </p:txBody>
      </p:sp>
      <p:sp>
        <p:nvSpPr>
          <p:cNvPr id="1027" name="文字版面配置區 12"/>
          <p:cNvSpPr>
            <a:spLocks noGrp="1"/>
          </p:cNvSpPr>
          <p:nvPr>
            <p:ph type="body" idx="1"/>
          </p:nvPr>
        </p:nvSpPr>
        <p:spPr bwMode="auto">
          <a:xfrm>
            <a:off x="612775" y="1600200"/>
            <a:ext cx="81534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altLang="zh-TW" smtClean="0"/>
          </a:p>
        </p:txBody>
      </p:sp>
      <p:sp>
        <p:nvSpPr>
          <p:cNvPr id="14" name="日期版面配置區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chemeClr val="tx2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3DFEA683-331E-4ABB-8937-81BC6C55D122}" type="datetimeFigureOut">
              <a:rPr lang="zh-TW" altLang="en-US"/>
              <a:pPr>
                <a:defRPr/>
              </a:pPr>
              <a:t>2019/3/13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3"/>
          </p:nvPr>
        </p:nvSpPr>
        <p:spPr>
          <a:xfrm>
            <a:off x="609600" y="6248400"/>
            <a:ext cx="5421313" cy="365125"/>
          </a:xfrm>
          <a:prstGeom prst="rect">
            <a:avLst/>
          </a:prstGeom>
        </p:spPr>
        <p:txBody>
          <a:bodyPr vert="horz" anchor="ctr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chemeClr val="tx2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矩形 6"/>
          <p:cNvSpPr/>
          <p:nvPr/>
        </p:nvSpPr>
        <p:spPr bwMode="white">
          <a:xfrm>
            <a:off x="0" y="1235075"/>
            <a:ext cx="9144000" cy="31908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/>
          </a:p>
        </p:txBody>
      </p:sp>
      <p:sp>
        <p:nvSpPr>
          <p:cNvPr id="8" name="矩形 7"/>
          <p:cNvSpPr/>
          <p:nvPr/>
        </p:nvSpPr>
        <p:spPr>
          <a:xfrm>
            <a:off x="0" y="1279525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/>
          </a:p>
        </p:txBody>
      </p:sp>
      <p:sp>
        <p:nvSpPr>
          <p:cNvPr id="9" name="矩形 8"/>
          <p:cNvSpPr/>
          <p:nvPr/>
        </p:nvSpPr>
        <p:spPr>
          <a:xfrm>
            <a:off x="590550" y="1279525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/>
          </a:p>
        </p:txBody>
      </p:sp>
      <p:sp>
        <p:nvSpPr>
          <p:cNvPr id="23" name="投影片編號版面配置區 22"/>
          <p:cNvSpPr>
            <a:spLocks noGrp="1"/>
          </p:cNvSpPr>
          <p:nvPr>
            <p:ph type="sldNum" sz="quarter" idx="4"/>
          </p:nvPr>
        </p:nvSpPr>
        <p:spPr>
          <a:xfrm>
            <a:off x="0" y="1271588"/>
            <a:ext cx="533400" cy="244475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 b="1">
                <a:solidFill>
                  <a:srgbClr val="FFFFFF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6EEF7E37-686F-46C0-918F-BB08D4D305D6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697" r:id="rId2"/>
    <p:sldLayoutId id="2147483702" r:id="rId3"/>
    <p:sldLayoutId id="2147483703" r:id="rId4"/>
    <p:sldLayoutId id="2147483704" r:id="rId5"/>
    <p:sldLayoutId id="2147483698" r:id="rId6"/>
    <p:sldLayoutId id="2147483705" r:id="rId7"/>
    <p:sldLayoutId id="2147483699" r:id="rId8"/>
    <p:sldLayoutId id="2147483706" r:id="rId9"/>
    <p:sldLayoutId id="2147483700" r:id="rId10"/>
    <p:sldLayoutId id="2147483707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/>
          <a:ea typeface="微軟正黑體" pitchFamily="34" charset="-12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/>
          <a:ea typeface="微軟正黑體" pitchFamily="34" charset="-12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/>
          <a:ea typeface="微軟正黑體" pitchFamily="34" charset="-12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/>
          <a:ea typeface="微軟正黑體" pitchFamily="34" charset="-12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/>
          <a:ea typeface="微軟正黑體" pitchFamily="34" charset="-12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/>
          <a:ea typeface="微軟正黑體" pitchFamily="34" charset="-12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/>
          <a:ea typeface="微軟正黑體" pitchFamily="34" charset="-12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/>
          <a:ea typeface="微軟正黑體" pitchFamily="34" charset="-120"/>
        </a:defRPr>
      </a:lvl9pPr>
    </p:titleStyle>
    <p:bodyStyle>
      <a:lvl1pPr marL="319088" indent="-319088" algn="l" rtl="0" eaLnBrk="0" fontAlgn="base" hangingPunct="0">
        <a:spcBef>
          <a:spcPts val="7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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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0" fontAlgn="base" hangingPunct="0">
        <a:spcBef>
          <a:spcPts val="5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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0" fontAlgn="base" hangingPunct="0">
        <a:spcBef>
          <a:spcPts val="400"/>
        </a:spcBef>
        <a:spcAft>
          <a:spcPct val="0"/>
        </a:spcAft>
        <a:buClr>
          <a:srgbClr val="A5AB81"/>
        </a:buClr>
        <a:buSzPct val="75000"/>
        <a:buFont typeface="Wingdings" pitchFamily="2" charset="2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0" fontAlgn="base" hangingPunct="0">
        <a:spcBef>
          <a:spcPts val="400"/>
        </a:spcBef>
        <a:spcAft>
          <a:spcPct val="0"/>
        </a:spcAft>
        <a:buClr>
          <a:srgbClr val="D8B25C"/>
        </a:buClr>
        <a:buSzPct val="65000"/>
        <a:buFont typeface="Wingdings" pitchFamily="2" charset="2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3433763" y="4643438"/>
            <a:ext cx="4852987" cy="1223962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zh-TW" sz="5400" dirty="0" smtClean="0">
                <a:latin typeface="王漢宗顏楷體繁" pitchFamily="2" charset="-120"/>
                <a:ea typeface="王漢宗顏楷體繁" pitchFamily="2" charset="-120"/>
              </a:rPr>
              <a:t>103</a:t>
            </a:r>
            <a:r>
              <a:rPr lang="zh-TW" altLang="en-US" sz="5400" dirty="0" smtClean="0">
                <a:latin typeface="王漢宗顏楷體繁" pitchFamily="2" charset="-120"/>
                <a:ea typeface="王漢宗顏楷體繁" pitchFamily="2" charset="-120"/>
              </a:rPr>
              <a:t>級迎新宿營</a:t>
            </a:r>
            <a:endParaRPr lang="zh-TW" altLang="en-US" sz="5400" dirty="0">
              <a:latin typeface="王漢宗顏楷體繁" pitchFamily="2" charset="-120"/>
              <a:ea typeface="王漢宗顏楷體繁" pitchFamily="2" charset="-120"/>
            </a:endParaRPr>
          </a:p>
        </p:txBody>
      </p:sp>
      <p:sp>
        <p:nvSpPr>
          <p:cNvPr id="9219" name="副標題 2"/>
          <p:cNvSpPr>
            <a:spLocks noGrp="1"/>
          </p:cNvSpPr>
          <p:nvPr>
            <p:ph type="subTitle" idx="1"/>
          </p:nvPr>
        </p:nvSpPr>
        <p:spPr>
          <a:xfrm>
            <a:off x="6862763" y="6049963"/>
            <a:ext cx="2066925" cy="685800"/>
          </a:xfrm>
        </p:spPr>
        <p:txBody>
          <a:bodyPr/>
          <a:lstStyle/>
          <a:p>
            <a:pPr eaLnBrk="1" hangingPunct="1"/>
            <a:r>
              <a:rPr lang="en-US" altLang="zh-TW" smtClean="0"/>
              <a:t>In </a:t>
            </a:r>
            <a:r>
              <a:rPr lang="zh-TW" altLang="en-US" smtClean="0"/>
              <a:t>走馬瀨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內容版面配置區 3" descr="P1000186.JPG"/>
          <p:cNvPicPr>
            <a:picLocks noGrp="1" noChangeAspect="1"/>
          </p:cNvPicPr>
          <p:nvPr>
            <p:ph sz="quarter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標題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endParaRPr lang="zh-TW" altLang="en-US" smtClean="0"/>
          </a:p>
        </p:txBody>
      </p:sp>
      <p:sp>
        <p:nvSpPr>
          <p:cNvPr id="19459" name="內容版面配置區 2"/>
          <p:cNvSpPr>
            <a:spLocks noGrp="1"/>
          </p:cNvSpPr>
          <p:nvPr>
            <p:ph sz="quarter" idx="1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pPr eaLnBrk="1" hangingPunct="1"/>
            <a:endParaRPr lang="zh-TW" altLang="en-US" smtClean="0"/>
          </a:p>
        </p:txBody>
      </p:sp>
      <p:pic>
        <p:nvPicPr>
          <p:cNvPr id="19460" name="Picture 2" descr="D:\大二\103宿營in走馬瀨\志豪\P100018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標題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endParaRPr lang="zh-TW" altLang="en-US" smtClean="0"/>
          </a:p>
        </p:txBody>
      </p:sp>
      <p:sp>
        <p:nvSpPr>
          <p:cNvPr id="20483" name="內容版面配置區 2"/>
          <p:cNvSpPr>
            <a:spLocks noGrp="1"/>
          </p:cNvSpPr>
          <p:nvPr>
            <p:ph sz="quarter" idx="1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pPr eaLnBrk="1" hangingPunct="1"/>
            <a:endParaRPr lang="zh-TW" altLang="en-US" smtClean="0"/>
          </a:p>
        </p:txBody>
      </p:sp>
      <p:pic>
        <p:nvPicPr>
          <p:cNvPr id="20484" name="Picture 2" descr="D:\大二\103宿營in走馬瀨\志豪\P100019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標題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endParaRPr lang="zh-TW" altLang="en-US" smtClean="0"/>
          </a:p>
        </p:txBody>
      </p:sp>
      <p:sp>
        <p:nvSpPr>
          <p:cNvPr id="21507" name="內容版面配置區 2"/>
          <p:cNvSpPr>
            <a:spLocks noGrp="1"/>
          </p:cNvSpPr>
          <p:nvPr>
            <p:ph sz="quarter" idx="1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pPr eaLnBrk="1" hangingPunct="1"/>
            <a:endParaRPr lang="zh-TW" altLang="en-US" smtClean="0"/>
          </a:p>
        </p:txBody>
      </p:sp>
      <p:pic>
        <p:nvPicPr>
          <p:cNvPr id="21508" name="Picture 2" descr="D:\大二\103宿營in走馬瀨\志豪\P1000195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標題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endParaRPr lang="zh-TW" altLang="en-US" smtClean="0"/>
          </a:p>
        </p:txBody>
      </p:sp>
      <p:sp>
        <p:nvSpPr>
          <p:cNvPr id="22531" name="內容版面配置區 2"/>
          <p:cNvSpPr>
            <a:spLocks noGrp="1"/>
          </p:cNvSpPr>
          <p:nvPr>
            <p:ph sz="quarter" idx="1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pPr eaLnBrk="1" hangingPunct="1"/>
            <a:endParaRPr lang="zh-TW" altLang="en-US" smtClean="0"/>
          </a:p>
        </p:txBody>
      </p:sp>
      <p:pic>
        <p:nvPicPr>
          <p:cNvPr id="22532" name="Picture 2" descr="D:\大二\103宿營in走馬瀨\志豪\P100020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標題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endParaRPr lang="zh-TW" altLang="en-US" smtClean="0"/>
          </a:p>
        </p:txBody>
      </p:sp>
      <p:sp>
        <p:nvSpPr>
          <p:cNvPr id="23555" name="內容版面配置區 2"/>
          <p:cNvSpPr>
            <a:spLocks noGrp="1"/>
          </p:cNvSpPr>
          <p:nvPr>
            <p:ph sz="quarter" idx="1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pPr eaLnBrk="1" hangingPunct="1"/>
            <a:endParaRPr lang="zh-TW" altLang="en-US" smtClean="0"/>
          </a:p>
        </p:txBody>
      </p:sp>
      <p:pic>
        <p:nvPicPr>
          <p:cNvPr id="23556" name="Picture 2" descr="C:\Documents and Settings\Purplefish\桌面\小隊照片\8\P1060622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標題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endParaRPr lang="zh-TW" altLang="en-US" smtClean="0"/>
          </a:p>
        </p:txBody>
      </p:sp>
      <p:sp>
        <p:nvSpPr>
          <p:cNvPr id="24579" name="內容版面配置區 2"/>
          <p:cNvSpPr>
            <a:spLocks noGrp="1"/>
          </p:cNvSpPr>
          <p:nvPr>
            <p:ph sz="quarter" idx="1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pPr eaLnBrk="1" hangingPunct="1"/>
            <a:endParaRPr lang="zh-TW" altLang="en-US" smtClean="0"/>
          </a:p>
        </p:txBody>
      </p:sp>
      <p:pic>
        <p:nvPicPr>
          <p:cNvPr id="24580" name="Picture 2" descr="C:\Documents and Settings\Purplefish\桌面\小隊照片\9\DSC03412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標題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endParaRPr lang="zh-TW" altLang="en-US" smtClean="0"/>
          </a:p>
        </p:txBody>
      </p:sp>
      <p:pic>
        <p:nvPicPr>
          <p:cNvPr id="25603" name="內容版面配置區 5" descr="P1000171.JPG"/>
          <p:cNvPicPr>
            <a:picLocks noGrp="1" noChangeAspect="1"/>
          </p:cNvPicPr>
          <p:nvPr>
            <p:ph sz="quarter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標題 1"/>
          <p:cNvSpPr>
            <a:spLocks noGrp="1"/>
          </p:cNvSpPr>
          <p:nvPr>
            <p:ph type="title"/>
          </p:nvPr>
        </p:nvSpPr>
        <p:spPr>
          <a:xfrm>
            <a:off x="3357563" y="3000375"/>
            <a:ext cx="2816225" cy="990600"/>
          </a:xfrm>
        </p:spPr>
        <p:txBody>
          <a:bodyPr/>
          <a:lstStyle/>
          <a:p>
            <a:pPr eaLnBrk="1" hangingPunct="1"/>
            <a:r>
              <a:rPr lang="zh-TW" altLang="en-US" smtClean="0"/>
              <a:t>大地遊戲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標題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endParaRPr lang="zh-TW" altLang="en-US" smtClean="0"/>
          </a:p>
        </p:txBody>
      </p:sp>
      <p:sp>
        <p:nvSpPr>
          <p:cNvPr id="27651" name="內容版面配置區 2"/>
          <p:cNvSpPr>
            <a:spLocks noGrp="1"/>
          </p:cNvSpPr>
          <p:nvPr>
            <p:ph sz="quarter" idx="1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pPr eaLnBrk="1" hangingPunct="1"/>
            <a:endParaRPr lang="zh-TW" altLang="en-US" smtClean="0"/>
          </a:p>
        </p:txBody>
      </p:sp>
      <p:pic>
        <p:nvPicPr>
          <p:cNvPr id="27652" name="Picture 2" descr="C:\Documents and Settings\Purplefish\桌面\小隊照片\1\P10408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標題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2316163" cy="990600"/>
          </a:xfrm>
        </p:spPr>
        <p:txBody>
          <a:bodyPr/>
          <a:lstStyle/>
          <a:p>
            <a:pPr eaLnBrk="1" hangingPunct="1"/>
            <a:r>
              <a:rPr lang="zh-TW" altLang="en-US" smtClean="0"/>
              <a:t>走馬瀨</a:t>
            </a:r>
          </a:p>
        </p:txBody>
      </p:sp>
      <p:pic>
        <p:nvPicPr>
          <p:cNvPr id="10243" name="內容版面配置區 3" descr="IMG_1862.JPG"/>
          <p:cNvPicPr>
            <a:picLocks noGrp="1" noChangeAspect="1"/>
          </p:cNvPicPr>
          <p:nvPr>
            <p:ph sz="quarter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214688" y="0"/>
            <a:ext cx="5143500" cy="6858000"/>
          </a:xfr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標題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endParaRPr lang="zh-TW" altLang="en-US" smtClean="0"/>
          </a:p>
        </p:txBody>
      </p:sp>
      <p:sp>
        <p:nvSpPr>
          <p:cNvPr id="28675" name="內容版面配置區 2"/>
          <p:cNvSpPr>
            <a:spLocks noGrp="1"/>
          </p:cNvSpPr>
          <p:nvPr>
            <p:ph sz="quarter" idx="1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pPr eaLnBrk="1" hangingPunct="1"/>
            <a:endParaRPr lang="zh-TW" altLang="en-US" smtClean="0"/>
          </a:p>
        </p:txBody>
      </p:sp>
      <p:pic>
        <p:nvPicPr>
          <p:cNvPr id="28676" name="Picture 2" descr="C:\Documents and Settings\Purplefish\桌面\小隊照片\1\P104082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標題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endParaRPr lang="zh-TW" altLang="en-US" smtClean="0"/>
          </a:p>
        </p:txBody>
      </p:sp>
      <p:sp>
        <p:nvSpPr>
          <p:cNvPr id="29699" name="內容版面配置區 2"/>
          <p:cNvSpPr>
            <a:spLocks noGrp="1"/>
          </p:cNvSpPr>
          <p:nvPr>
            <p:ph sz="quarter" idx="1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pPr eaLnBrk="1" hangingPunct="1"/>
            <a:endParaRPr lang="zh-TW" altLang="en-US" smtClean="0"/>
          </a:p>
        </p:txBody>
      </p:sp>
      <p:pic>
        <p:nvPicPr>
          <p:cNvPr id="29700" name="Picture 2" descr="C:\Documents and Settings\Purplefish\桌面\小隊照片\1\P104083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標題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endParaRPr lang="zh-TW" altLang="en-US" smtClean="0"/>
          </a:p>
        </p:txBody>
      </p:sp>
      <p:sp>
        <p:nvSpPr>
          <p:cNvPr id="30723" name="內容版面配置區 2"/>
          <p:cNvSpPr>
            <a:spLocks noGrp="1"/>
          </p:cNvSpPr>
          <p:nvPr>
            <p:ph sz="quarter" idx="1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pPr eaLnBrk="1" hangingPunct="1"/>
            <a:endParaRPr lang="zh-TW" altLang="en-US" smtClean="0"/>
          </a:p>
        </p:txBody>
      </p:sp>
      <p:pic>
        <p:nvPicPr>
          <p:cNvPr id="30724" name="Picture 2" descr="C:\Documents and Settings\Purplefish\桌面\小隊照片\2\4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標題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endParaRPr lang="zh-TW" altLang="en-US" smtClean="0"/>
          </a:p>
        </p:txBody>
      </p:sp>
      <p:sp>
        <p:nvSpPr>
          <p:cNvPr id="31747" name="內容版面配置區 2"/>
          <p:cNvSpPr>
            <a:spLocks noGrp="1"/>
          </p:cNvSpPr>
          <p:nvPr>
            <p:ph sz="quarter" idx="1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pPr eaLnBrk="1" hangingPunct="1"/>
            <a:endParaRPr lang="zh-TW" altLang="en-US" smtClean="0"/>
          </a:p>
        </p:txBody>
      </p:sp>
      <p:pic>
        <p:nvPicPr>
          <p:cNvPr id="31748" name="Picture 2" descr="C:\Documents and Settings\Purplefish\桌面\小隊照片\2\155091_170219619663813_100000273283254_503294_4896709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標題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endParaRPr lang="zh-TW" altLang="en-US" smtClean="0"/>
          </a:p>
        </p:txBody>
      </p:sp>
      <p:sp>
        <p:nvSpPr>
          <p:cNvPr id="32771" name="內容版面配置區 2"/>
          <p:cNvSpPr>
            <a:spLocks noGrp="1"/>
          </p:cNvSpPr>
          <p:nvPr>
            <p:ph sz="quarter" idx="1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pPr eaLnBrk="1" hangingPunct="1"/>
            <a:endParaRPr lang="zh-TW" altLang="en-US" smtClean="0"/>
          </a:p>
        </p:txBody>
      </p:sp>
      <p:pic>
        <p:nvPicPr>
          <p:cNvPr id="32772" name="Picture 2" descr="C:\Documents and Settings\Purplefish\桌面\小隊照片\3\PICT0332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588" y="0"/>
            <a:ext cx="91455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標題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endParaRPr lang="zh-TW" altLang="en-US" smtClean="0"/>
          </a:p>
        </p:txBody>
      </p:sp>
      <p:sp>
        <p:nvSpPr>
          <p:cNvPr id="33795" name="內容版面配置區 2"/>
          <p:cNvSpPr>
            <a:spLocks noGrp="1"/>
          </p:cNvSpPr>
          <p:nvPr>
            <p:ph sz="quarter" idx="1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pPr eaLnBrk="1" hangingPunct="1"/>
            <a:endParaRPr lang="zh-TW" altLang="en-US" smtClean="0"/>
          </a:p>
        </p:txBody>
      </p:sp>
      <p:pic>
        <p:nvPicPr>
          <p:cNvPr id="33796" name="Picture 2" descr="C:\Documents and Settings\Purplefish\桌面\小隊照片\3\PICT0352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標題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endParaRPr lang="zh-TW" altLang="en-US" smtClean="0"/>
          </a:p>
        </p:txBody>
      </p:sp>
      <p:pic>
        <p:nvPicPr>
          <p:cNvPr id="34819" name="內容版面配置區 3" descr="P1000305.JPG"/>
          <p:cNvPicPr>
            <a:picLocks noGrp="1" noChangeAspect="1"/>
          </p:cNvPicPr>
          <p:nvPr>
            <p:ph sz="quarter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標題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endParaRPr lang="zh-TW" altLang="en-US" smtClean="0"/>
          </a:p>
        </p:txBody>
      </p:sp>
      <p:sp>
        <p:nvSpPr>
          <p:cNvPr id="35843" name="內容版面配置區 2"/>
          <p:cNvSpPr>
            <a:spLocks noGrp="1"/>
          </p:cNvSpPr>
          <p:nvPr>
            <p:ph sz="quarter" idx="1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pPr eaLnBrk="1" hangingPunct="1"/>
            <a:endParaRPr lang="zh-TW" altLang="en-US" smtClean="0"/>
          </a:p>
        </p:txBody>
      </p:sp>
      <p:pic>
        <p:nvPicPr>
          <p:cNvPr id="35844" name="Picture 3" descr="C:\Documents and Settings\Purplefish\桌面\小隊照片\4\IMG_0746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標題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endParaRPr lang="zh-TW" altLang="en-US" smtClean="0"/>
          </a:p>
        </p:txBody>
      </p:sp>
      <p:sp>
        <p:nvSpPr>
          <p:cNvPr id="36867" name="內容版面配置區 2"/>
          <p:cNvSpPr>
            <a:spLocks noGrp="1"/>
          </p:cNvSpPr>
          <p:nvPr>
            <p:ph sz="quarter" idx="1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pPr eaLnBrk="1" hangingPunct="1"/>
            <a:endParaRPr lang="zh-TW" altLang="en-US" smtClean="0"/>
          </a:p>
        </p:txBody>
      </p:sp>
      <p:pic>
        <p:nvPicPr>
          <p:cNvPr id="36868" name="Picture 2" descr="C:\Documents and Settings\Purplefish\桌面\小隊照片\4\IMG_0775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標題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endParaRPr lang="zh-TW" altLang="en-US" smtClean="0"/>
          </a:p>
        </p:txBody>
      </p:sp>
      <p:sp>
        <p:nvSpPr>
          <p:cNvPr id="37891" name="內容版面配置區 2"/>
          <p:cNvSpPr>
            <a:spLocks noGrp="1"/>
          </p:cNvSpPr>
          <p:nvPr>
            <p:ph sz="quarter" idx="1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pPr eaLnBrk="1" hangingPunct="1"/>
            <a:endParaRPr lang="zh-TW" altLang="en-US" smtClean="0"/>
          </a:p>
        </p:txBody>
      </p:sp>
      <p:pic>
        <p:nvPicPr>
          <p:cNvPr id="37892" name="Picture 2" descr="C:\Documents and Settings\Purplefish\桌面\小隊照片\5\金花兩光第一次邂逅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標題 1"/>
          <p:cNvSpPr>
            <a:spLocks noGrp="1"/>
          </p:cNvSpPr>
          <p:nvPr>
            <p:ph type="title"/>
          </p:nvPr>
        </p:nvSpPr>
        <p:spPr>
          <a:xfrm>
            <a:off x="3571875" y="2857500"/>
            <a:ext cx="3000375" cy="990600"/>
          </a:xfrm>
        </p:spPr>
        <p:txBody>
          <a:bodyPr/>
          <a:lstStyle/>
          <a:p>
            <a:pPr eaLnBrk="1" hangingPunct="1"/>
            <a:r>
              <a:rPr lang="zh-TW" altLang="en-US" smtClean="0"/>
              <a:t>開幕式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標題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endParaRPr lang="zh-TW" altLang="en-US" smtClean="0"/>
          </a:p>
        </p:txBody>
      </p:sp>
      <p:sp>
        <p:nvSpPr>
          <p:cNvPr id="38915" name="內容版面配置區 2"/>
          <p:cNvSpPr>
            <a:spLocks noGrp="1"/>
          </p:cNvSpPr>
          <p:nvPr>
            <p:ph sz="quarter" idx="1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pPr eaLnBrk="1" hangingPunct="1"/>
            <a:endParaRPr lang="zh-TW" altLang="en-US" smtClean="0"/>
          </a:p>
        </p:txBody>
      </p:sp>
      <p:pic>
        <p:nvPicPr>
          <p:cNvPr id="38916" name="Picture 2" descr="C:\Documents and Settings\Purplefish\桌面\小隊照片\5\五告哩嗨為了拍照被關主扣分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標題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endParaRPr lang="zh-TW" altLang="en-US" smtClean="0"/>
          </a:p>
        </p:txBody>
      </p:sp>
      <p:sp>
        <p:nvSpPr>
          <p:cNvPr id="39939" name="內容版面配置區 2"/>
          <p:cNvSpPr>
            <a:spLocks noGrp="1"/>
          </p:cNvSpPr>
          <p:nvPr>
            <p:ph sz="quarter" idx="1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pPr eaLnBrk="1" hangingPunct="1"/>
            <a:endParaRPr lang="zh-TW" altLang="en-US" smtClean="0"/>
          </a:p>
        </p:txBody>
      </p:sp>
      <p:pic>
        <p:nvPicPr>
          <p:cNvPr id="39940" name="Picture 2" descr="C:\Documents and Settings\Purplefish\桌面\小隊照片\5\真的很輕鬆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標題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endParaRPr lang="zh-TW" altLang="en-US" smtClean="0"/>
          </a:p>
        </p:txBody>
      </p:sp>
      <p:pic>
        <p:nvPicPr>
          <p:cNvPr id="40963" name="內容版面配置區 3" descr="P1000324.JPG"/>
          <p:cNvPicPr>
            <a:picLocks noGrp="1" noChangeAspect="1"/>
          </p:cNvPicPr>
          <p:nvPr>
            <p:ph sz="quarter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標題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endParaRPr lang="zh-TW" altLang="en-US" smtClean="0"/>
          </a:p>
        </p:txBody>
      </p:sp>
      <p:sp>
        <p:nvSpPr>
          <p:cNvPr id="41987" name="內容版面配置區 2"/>
          <p:cNvSpPr>
            <a:spLocks noGrp="1"/>
          </p:cNvSpPr>
          <p:nvPr>
            <p:ph sz="quarter" idx="1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pPr eaLnBrk="1" hangingPunct="1"/>
            <a:endParaRPr lang="zh-TW" altLang="en-US" smtClean="0"/>
          </a:p>
        </p:txBody>
      </p:sp>
      <p:pic>
        <p:nvPicPr>
          <p:cNvPr id="41988" name="Picture 2" descr="D:\大二\103宿營in走馬瀨\IMG_1809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3125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標題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endParaRPr lang="zh-TW" altLang="en-US" smtClean="0"/>
          </a:p>
        </p:txBody>
      </p:sp>
      <p:pic>
        <p:nvPicPr>
          <p:cNvPr id="43011" name="內容版面配置區 3" descr="P1000356.JPG"/>
          <p:cNvPicPr>
            <a:picLocks noGrp="1" noChangeAspect="1"/>
          </p:cNvPicPr>
          <p:nvPr>
            <p:ph sz="quarter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標題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endParaRPr lang="zh-TW" altLang="en-US" smtClean="0"/>
          </a:p>
        </p:txBody>
      </p:sp>
      <p:sp>
        <p:nvSpPr>
          <p:cNvPr id="44035" name="內容版面配置區 2"/>
          <p:cNvSpPr>
            <a:spLocks noGrp="1"/>
          </p:cNvSpPr>
          <p:nvPr>
            <p:ph sz="quarter" idx="1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pPr eaLnBrk="1" hangingPunct="1"/>
            <a:endParaRPr lang="zh-TW" altLang="en-US" smtClean="0"/>
          </a:p>
        </p:txBody>
      </p:sp>
      <p:pic>
        <p:nvPicPr>
          <p:cNvPr id="44036" name="Picture 2" descr="C:\Documents and Settings\Purplefish\桌面\小隊照片\7\IMGP395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標題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endParaRPr lang="zh-TW" altLang="en-US" smtClean="0"/>
          </a:p>
        </p:txBody>
      </p:sp>
      <p:sp>
        <p:nvSpPr>
          <p:cNvPr id="45059" name="內容版面配置區 2"/>
          <p:cNvSpPr>
            <a:spLocks noGrp="1"/>
          </p:cNvSpPr>
          <p:nvPr>
            <p:ph sz="quarter" idx="1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pPr eaLnBrk="1" hangingPunct="1"/>
            <a:endParaRPr lang="zh-TW" altLang="en-US" smtClean="0"/>
          </a:p>
        </p:txBody>
      </p:sp>
      <p:pic>
        <p:nvPicPr>
          <p:cNvPr id="45060" name="Picture 2" descr="C:\Documents and Settings\Purplefish\桌面\小隊照片\7\IMGP3959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標題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endParaRPr lang="zh-TW" altLang="en-US" smtClean="0"/>
          </a:p>
        </p:txBody>
      </p:sp>
      <p:sp>
        <p:nvSpPr>
          <p:cNvPr id="46083" name="內容版面配置區 2"/>
          <p:cNvSpPr>
            <a:spLocks noGrp="1"/>
          </p:cNvSpPr>
          <p:nvPr>
            <p:ph sz="quarter" idx="1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pPr eaLnBrk="1" hangingPunct="1"/>
            <a:endParaRPr lang="zh-TW" altLang="en-US" smtClean="0"/>
          </a:p>
        </p:txBody>
      </p:sp>
      <p:pic>
        <p:nvPicPr>
          <p:cNvPr id="46084" name="Picture 2" descr="C:\Documents and Settings\Purplefish\桌面\小隊照片\8\P1060647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80013" cy="690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標題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endParaRPr lang="zh-TW" altLang="en-US" smtClean="0"/>
          </a:p>
        </p:txBody>
      </p:sp>
      <p:sp>
        <p:nvSpPr>
          <p:cNvPr id="47107" name="內容版面配置區 2"/>
          <p:cNvSpPr>
            <a:spLocks noGrp="1"/>
          </p:cNvSpPr>
          <p:nvPr>
            <p:ph sz="quarter" idx="1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pPr eaLnBrk="1" hangingPunct="1"/>
            <a:endParaRPr lang="zh-TW" altLang="en-US" smtClean="0"/>
          </a:p>
        </p:txBody>
      </p:sp>
      <p:pic>
        <p:nvPicPr>
          <p:cNvPr id="47108" name="Picture 2" descr="C:\Documents and Settings\Purplefish\桌面\小隊照片\8\P1060639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標題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endParaRPr lang="zh-TW" altLang="en-US" smtClean="0"/>
          </a:p>
        </p:txBody>
      </p:sp>
      <p:sp>
        <p:nvSpPr>
          <p:cNvPr id="48131" name="內容版面配置區 2"/>
          <p:cNvSpPr>
            <a:spLocks noGrp="1"/>
          </p:cNvSpPr>
          <p:nvPr>
            <p:ph sz="quarter" idx="1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pPr eaLnBrk="1" hangingPunct="1"/>
            <a:endParaRPr lang="zh-TW" altLang="en-US" smtClean="0"/>
          </a:p>
        </p:txBody>
      </p:sp>
      <p:pic>
        <p:nvPicPr>
          <p:cNvPr id="48132" name="Picture 2" descr="C:\Documents and Settings\Purplefish\桌面\小隊照片\8\P1060627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標題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endParaRPr lang="zh-TW" altLang="en-US" smtClean="0"/>
          </a:p>
        </p:txBody>
      </p:sp>
      <p:sp>
        <p:nvSpPr>
          <p:cNvPr id="12291" name="內容版面配置區 2"/>
          <p:cNvSpPr>
            <a:spLocks noGrp="1"/>
          </p:cNvSpPr>
          <p:nvPr>
            <p:ph sz="quarter" idx="1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pPr eaLnBrk="1" hangingPunct="1"/>
            <a:endParaRPr lang="zh-TW" altLang="en-US" smtClean="0"/>
          </a:p>
        </p:txBody>
      </p:sp>
      <p:pic>
        <p:nvPicPr>
          <p:cNvPr id="12292" name="Picture 2" descr="D:\大二\103宿營in走馬瀨\志豪\P1000143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標題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endParaRPr lang="zh-TW" altLang="en-US" smtClean="0"/>
          </a:p>
        </p:txBody>
      </p:sp>
      <p:sp>
        <p:nvSpPr>
          <p:cNvPr id="49155" name="內容版面配置區 2"/>
          <p:cNvSpPr>
            <a:spLocks noGrp="1"/>
          </p:cNvSpPr>
          <p:nvPr>
            <p:ph sz="quarter" idx="1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pPr eaLnBrk="1" hangingPunct="1"/>
            <a:endParaRPr lang="zh-TW" altLang="en-US" smtClean="0"/>
          </a:p>
        </p:txBody>
      </p:sp>
      <p:pic>
        <p:nvPicPr>
          <p:cNvPr id="49156" name="Picture 2" descr="C:\Documents and Settings\Purplefish\桌面\小隊照片\9\DSC03487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標題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endParaRPr lang="zh-TW" altLang="en-US" smtClean="0"/>
          </a:p>
        </p:txBody>
      </p:sp>
      <p:sp>
        <p:nvSpPr>
          <p:cNvPr id="50179" name="內容版面配置區 2"/>
          <p:cNvSpPr>
            <a:spLocks noGrp="1"/>
          </p:cNvSpPr>
          <p:nvPr>
            <p:ph sz="quarter" idx="1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pPr eaLnBrk="1" hangingPunct="1"/>
            <a:endParaRPr lang="zh-TW" altLang="en-US" smtClean="0"/>
          </a:p>
        </p:txBody>
      </p:sp>
      <p:pic>
        <p:nvPicPr>
          <p:cNvPr id="50180" name="Picture 2" descr="C:\Documents and Settings\Purplefish\桌面\小隊照片\9\DSC03505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標題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endParaRPr lang="zh-TW" altLang="en-US" smtClean="0"/>
          </a:p>
        </p:txBody>
      </p:sp>
      <p:sp>
        <p:nvSpPr>
          <p:cNvPr id="51203" name="內容版面配置區 2"/>
          <p:cNvSpPr>
            <a:spLocks noGrp="1"/>
          </p:cNvSpPr>
          <p:nvPr>
            <p:ph sz="quarter" idx="1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pPr eaLnBrk="1" hangingPunct="1"/>
            <a:endParaRPr lang="zh-TW" altLang="en-US" smtClean="0"/>
          </a:p>
        </p:txBody>
      </p:sp>
      <p:pic>
        <p:nvPicPr>
          <p:cNvPr id="51204" name="Picture 2" descr="C:\Documents and Settings\Purplefish\桌面\小隊照片\9\DSC03457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標題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endParaRPr lang="zh-TW" altLang="en-US" smtClean="0"/>
          </a:p>
        </p:txBody>
      </p:sp>
      <p:sp>
        <p:nvSpPr>
          <p:cNvPr id="52227" name="內容版面配置區 2"/>
          <p:cNvSpPr>
            <a:spLocks noGrp="1"/>
          </p:cNvSpPr>
          <p:nvPr>
            <p:ph sz="quarter" idx="1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pPr eaLnBrk="1" hangingPunct="1"/>
            <a:endParaRPr lang="zh-TW" altLang="en-US" smtClean="0"/>
          </a:p>
        </p:txBody>
      </p:sp>
      <p:pic>
        <p:nvPicPr>
          <p:cNvPr id="52228" name="Picture 2" descr="D:\大二\103宿營in走馬瀨\美麗\IMG_0452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標題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endParaRPr lang="zh-TW" altLang="en-US" smtClean="0"/>
          </a:p>
        </p:txBody>
      </p:sp>
      <p:sp>
        <p:nvSpPr>
          <p:cNvPr id="53251" name="內容版面配置區 2"/>
          <p:cNvSpPr>
            <a:spLocks noGrp="1"/>
          </p:cNvSpPr>
          <p:nvPr>
            <p:ph sz="quarter" idx="1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pPr eaLnBrk="1" hangingPunct="1"/>
            <a:endParaRPr lang="zh-TW" altLang="en-US" smtClean="0"/>
          </a:p>
        </p:txBody>
      </p:sp>
      <p:pic>
        <p:nvPicPr>
          <p:cNvPr id="53252" name="Picture 2" descr="C:\Documents and Settings\Purplefish\桌面\小隊照片\10\DSCN0282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標題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endParaRPr lang="zh-TW" altLang="en-US" smtClean="0"/>
          </a:p>
        </p:txBody>
      </p:sp>
      <p:sp>
        <p:nvSpPr>
          <p:cNvPr id="54275" name="內容版面配置區 2"/>
          <p:cNvSpPr>
            <a:spLocks noGrp="1"/>
          </p:cNvSpPr>
          <p:nvPr>
            <p:ph sz="quarter" idx="1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pPr eaLnBrk="1" hangingPunct="1"/>
            <a:endParaRPr lang="zh-TW" altLang="en-US" smtClean="0"/>
          </a:p>
        </p:txBody>
      </p:sp>
      <p:pic>
        <p:nvPicPr>
          <p:cNvPr id="54276" name="Picture 2" descr="C:\Documents and Settings\Purplefish\桌面\小隊照片\10\DSCN0300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標題 1"/>
          <p:cNvSpPr>
            <a:spLocks noGrp="1"/>
          </p:cNvSpPr>
          <p:nvPr>
            <p:ph type="title"/>
          </p:nvPr>
        </p:nvSpPr>
        <p:spPr>
          <a:xfrm>
            <a:off x="3071813" y="2786063"/>
            <a:ext cx="2887662" cy="990600"/>
          </a:xfrm>
        </p:spPr>
        <p:txBody>
          <a:bodyPr/>
          <a:lstStyle/>
          <a:p>
            <a:pPr eaLnBrk="1" hangingPunct="1"/>
            <a:r>
              <a:rPr lang="zh-TW" altLang="en-US" smtClean="0"/>
              <a:t>營火晚會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標題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endParaRPr lang="zh-TW" altLang="en-US" smtClean="0"/>
          </a:p>
        </p:txBody>
      </p:sp>
      <p:pic>
        <p:nvPicPr>
          <p:cNvPr id="56323" name="Picture 2" descr="D:\大二\103宿營in走馬瀨\志豪\P1000367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標題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endParaRPr lang="zh-TW" altLang="en-US" smtClean="0"/>
          </a:p>
        </p:txBody>
      </p:sp>
      <p:sp>
        <p:nvSpPr>
          <p:cNvPr id="57347" name="內容版面配置區 2"/>
          <p:cNvSpPr>
            <a:spLocks noGrp="1"/>
          </p:cNvSpPr>
          <p:nvPr>
            <p:ph sz="quarter" idx="1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pPr eaLnBrk="1" hangingPunct="1"/>
            <a:endParaRPr lang="zh-TW" altLang="en-US" smtClean="0"/>
          </a:p>
        </p:txBody>
      </p:sp>
      <p:pic>
        <p:nvPicPr>
          <p:cNvPr id="57348" name="Picture 2" descr="D:\大二\103宿營in走馬瀨\志豪\P1000386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875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標題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endParaRPr lang="zh-TW" altLang="en-US" smtClean="0"/>
          </a:p>
        </p:txBody>
      </p:sp>
      <p:sp>
        <p:nvSpPr>
          <p:cNvPr id="58371" name="內容版面配置區 2"/>
          <p:cNvSpPr>
            <a:spLocks noGrp="1"/>
          </p:cNvSpPr>
          <p:nvPr>
            <p:ph sz="quarter" idx="1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pPr eaLnBrk="1" hangingPunct="1"/>
            <a:endParaRPr lang="zh-TW" altLang="en-US" smtClean="0"/>
          </a:p>
        </p:txBody>
      </p:sp>
      <p:pic>
        <p:nvPicPr>
          <p:cNvPr id="58372" name="Picture 2" descr="D:\大二\103宿營in走馬瀨\建勳\IMG_0037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標題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endParaRPr lang="zh-TW" altLang="en-US" smtClean="0"/>
          </a:p>
        </p:txBody>
      </p:sp>
      <p:sp>
        <p:nvSpPr>
          <p:cNvPr id="13315" name="內容版面配置區 2"/>
          <p:cNvSpPr>
            <a:spLocks noGrp="1"/>
          </p:cNvSpPr>
          <p:nvPr>
            <p:ph sz="quarter" idx="1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pPr eaLnBrk="1" hangingPunct="1"/>
            <a:endParaRPr lang="zh-TW" altLang="en-US" smtClean="0"/>
          </a:p>
        </p:txBody>
      </p:sp>
      <p:pic>
        <p:nvPicPr>
          <p:cNvPr id="13316" name="Picture 2" descr="D:\大二\103宿營in走馬瀨\志豪\P1000149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標題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endParaRPr lang="zh-TW" altLang="en-US" smtClean="0"/>
          </a:p>
        </p:txBody>
      </p:sp>
      <p:sp>
        <p:nvSpPr>
          <p:cNvPr id="59395" name="內容版面配置區 2"/>
          <p:cNvSpPr>
            <a:spLocks noGrp="1"/>
          </p:cNvSpPr>
          <p:nvPr>
            <p:ph sz="quarter" idx="1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pPr eaLnBrk="1" hangingPunct="1"/>
            <a:endParaRPr lang="zh-TW" altLang="en-US" smtClean="0"/>
          </a:p>
        </p:txBody>
      </p:sp>
      <p:pic>
        <p:nvPicPr>
          <p:cNvPr id="59396" name="Picture 2" descr="D:\大二\103宿營in走馬瀨\建勳\IMG_0062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標題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endParaRPr lang="zh-TW" altLang="en-US" smtClean="0"/>
          </a:p>
        </p:txBody>
      </p:sp>
      <p:sp>
        <p:nvSpPr>
          <p:cNvPr id="60419" name="內容版面配置區 2"/>
          <p:cNvSpPr>
            <a:spLocks noGrp="1"/>
          </p:cNvSpPr>
          <p:nvPr>
            <p:ph sz="quarter" idx="1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pPr eaLnBrk="1" hangingPunct="1"/>
            <a:endParaRPr lang="zh-TW" altLang="en-US" smtClean="0"/>
          </a:p>
        </p:txBody>
      </p:sp>
      <p:pic>
        <p:nvPicPr>
          <p:cNvPr id="60420" name="Picture 2" descr="D:\大二\103宿營in走馬瀨\建勳\IMG_0068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3813" y="0"/>
            <a:ext cx="9167813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標題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endParaRPr lang="zh-TW" altLang="en-US" smtClean="0"/>
          </a:p>
        </p:txBody>
      </p:sp>
      <p:sp>
        <p:nvSpPr>
          <p:cNvPr id="61443" name="內容版面配置區 2"/>
          <p:cNvSpPr>
            <a:spLocks noGrp="1"/>
          </p:cNvSpPr>
          <p:nvPr>
            <p:ph sz="quarter" idx="1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pPr eaLnBrk="1" hangingPunct="1"/>
            <a:endParaRPr lang="zh-TW" altLang="en-US" smtClean="0"/>
          </a:p>
        </p:txBody>
      </p:sp>
      <p:pic>
        <p:nvPicPr>
          <p:cNvPr id="61444" name="Picture 2" descr="D:\大二\103宿營in走馬瀨\建勳\IMG_0100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標題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endParaRPr lang="zh-TW" altLang="en-US" smtClean="0"/>
          </a:p>
        </p:txBody>
      </p:sp>
      <p:sp>
        <p:nvSpPr>
          <p:cNvPr id="62467" name="內容版面配置區 2"/>
          <p:cNvSpPr>
            <a:spLocks noGrp="1"/>
          </p:cNvSpPr>
          <p:nvPr>
            <p:ph sz="quarter" idx="1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pPr eaLnBrk="1" hangingPunct="1"/>
            <a:endParaRPr lang="zh-TW" altLang="en-US" smtClean="0"/>
          </a:p>
        </p:txBody>
      </p:sp>
      <p:pic>
        <p:nvPicPr>
          <p:cNvPr id="62468" name="Picture 2" descr="D:\大二\103宿營in走馬瀨\建勳\IMG_0102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7463"/>
            <a:ext cx="9167813" cy="687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標題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endParaRPr lang="zh-TW" altLang="en-US" smtClean="0"/>
          </a:p>
        </p:txBody>
      </p:sp>
      <p:sp>
        <p:nvSpPr>
          <p:cNvPr id="63491" name="內容版面配置區 2"/>
          <p:cNvSpPr>
            <a:spLocks noGrp="1"/>
          </p:cNvSpPr>
          <p:nvPr>
            <p:ph sz="quarter" idx="1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pPr eaLnBrk="1" hangingPunct="1"/>
            <a:endParaRPr lang="zh-TW" altLang="en-US" smtClean="0"/>
          </a:p>
        </p:txBody>
      </p:sp>
      <p:pic>
        <p:nvPicPr>
          <p:cNvPr id="63492" name="Picture 2" descr="D:\大二\103宿營in走馬瀨\建勳\IMG_0127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1438" y="0"/>
            <a:ext cx="9239251" cy="692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標題 1"/>
          <p:cNvSpPr>
            <a:spLocks noGrp="1"/>
          </p:cNvSpPr>
          <p:nvPr>
            <p:ph type="title"/>
          </p:nvPr>
        </p:nvSpPr>
        <p:spPr>
          <a:xfrm>
            <a:off x="3756025" y="2928938"/>
            <a:ext cx="2387600" cy="990600"/>
          </a:xfrm>
        </p:spPr>
        <p:txBody>
          <a:bodyPr/>
          <a:lstStyle/>
          <a:p>
            <a:pPr eaLnBrk="1" hangingPunct="1"/>
            <a:r>
              <a:rPr lang="zh-TW" altLang="en-US" smtClean="0"/>
              <a:t>早餐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標題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endParaRPr lang="zh-TW" altLang="en-US" smtClean="0"/>
          </a:p>
        </p:txBody>
      </p:sp>
      <p:sp>
        <p:nvSpPr>
          <p:cNvPr id="65539" name="內容版面配置區 2"/>
          <p:cNvSpPr>
            <a:spLocks noGrp="1"/>
          </p:cNvSpPr>
          <p:nvPr>
            <p:ph sz="quarter" idx="1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pPr eaLnBrk="1" hangingPunct="1"/>
            <a:endParaRPr lang="zh-TW" altLang="en-US" smtClean="0"/>
          </a:p>
        </p:txBody>
      </p:sp>
      <p:pic>
        <p:nvPicPr>
          <p:cNvPr id="65540" name="Picture 2" descr="C:\Documents and Settings\Purplefish\桌面\小隊照片\4\IMG_0845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標題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endParaRPr lang="zh-TW" altLang="en-US" smtClean="0"/>
          </a:p>
        </p:txBody>
      </p:sp>
      <p:sp>
        <p:nvSpPr>
          <p:cNvPr id="66563" name="內容版面配置區 2"/>
          <p:cNvSpPr>
            <a:spLocks noGrp="1"/>
          </p:cNvSpPr>
          <p:nvPr>
            <p:ph sz="quarter" idx="1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pPr eaLnBrk="1" hangingPunct="1"/>
            <a:endParaRPr lang="zh-TW" altLang="en-US" smtClean="0"/>
          </a:p>
        </p:txBody>
      </p:sp>
      <p:pic>
        <p:nvPicPr>
          <p:cNvPr id="66564" name="Picture 2" descr="D:\大二\103宿營in走馬瀨\志豪\P100043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標題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endParaRPr lang="zh-TW" altLang="en-US" smtClean="0"/>
          </a:p>
        </p:txBody>
      </p:sp>
      <p:sp>
        <p:nvSpPr>
          <p:cNvPr id="67587" name="內容版面配置區 2"/>
          <p:cNvSpPr>
            <a:spLocks noGrp="1"/>
          </p:cNvSpPr>
          <p:nvPr>
            <p:ph sz="quarter" idx="1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pPr eaLnBrk="1" hangingPunct="1"/>
            <a:endParaRPr lang="zh-TW" altLang="en-US" smtClean="0"/>
          </a:p>
        </p:txBody>
      </p:sp>
      <p:pic>
        <p:nvPicPr>
          <p:cNvPr id="67588" name="Picture 2" descr="C:\Documents and Settings\Purplefish\桌面\小隊照片\1\P104088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標題 1"/>
          <p:cNvSpPr>
            <a:spLocks noGrp="1"/>
          </p:cNvSpPr>
          <p:nvPr>
            <p:ph type="title"/>
          </p:nvPr>
        </p:nvSpPr>
        <p:spPr>
          <a:xfrm>
            <a:off x="3756025" y="3143250"/>
            <a:ext cx="2887663" cy="990600"/>
          </a:xfrm>
        </p:spPr>
        <p:txBody>
          <a:bodyPr/>
          <a:lstStyle/>
          <a:p>
            <a:pPr eaLnBrk="1" hangingPunct="1"/>
            <a:r>
              <a:rPr lang="zh-TW" altLang="en-US" smtClean="0"/>
              <a:t>早操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標題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endParaRPr lang="zh-TW" altLang="en-US" smtClean="0"/>
          </a:p>
        </p:txBody>
      </p:sp>
      <p:pic>
        <p:nvPicPr>
          <p:cNvPr id="14339" name="內容版面配置區 5" descr="P1000157.JPG"/>
          <p:cNvPicPr>
            <a:picLocks noGrp="1" noChangeAspect="1"/>
          </p:cNvPicPr>
          <p:nvPr>
            <p:ph sz="quarter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標題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endParaRPr lang="zh-TW" altLang="en-US" smtClean="0"/>
          </a:p>
        </p:txBody>
      </p:sp>
      <p:sp>
        <p:nvSpPr>
          <p:cNvPr id="69635" name="內容版面配置區 2"/>
          <p:cNvSpPr>
            <a:spLocks noGrp="1"/>
          </p:cNvSpPr>
          <p:nvPr>
            <p:ph sz="quarter" idx="1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pPr eaLnBrk="1" hangingPunct="1"/>
            <a:endParaRPr lang="zh-TW" altLang="en-US" smtClean="0"/>
          </a:p>
        </p:txBody>
      </p:sp>
      <p:pic>
        <p:nvPicPr>
          <p:cNvPr id="69636" name="Picture 2" descr="D:\大二\103宿營in走馬瀨\志豪\P1000444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標題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endParaRPr lang="zh-TW" altLang="en-US" smtClean="0"/>
          </a:p>
        </p:txBody>
      </p:sp>
      <p:sp>
        <p:nvSpPr>
          <p:cNvPr id="70659" name="內容版面配置區 2"/>
          <p:cNvSpPr>
            <a:spLocks noGrp="1"/>
          </p:cNvSpPr>
          <p:nvPr>
            <p:ph sz="quarter" idx="1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pPr eaLnBrk="1" hangingPunct="1"/>
            <a:endParaRPr lang="zh-TW" altLang="en-US" smtClean="0"/>
          </a:p>
        </p:txBody>
      </p:sp>
      <p:pic>
        <p:nvPicPr>
          <p:cNvPr id="70660" name="Picture 2" descr="D:\大二\103宿營in走馬瀨\志豪\P1000447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標題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endParaRPr lang="zh-TW" altLang="en-US" smtClean="0"/>
          </a:p>
        </p:txBody>
      </p:sp>
      <p:sp>
        <p:nvSpPr>
          <p:cNvPr id="71683" name="內容版面配置區 2"/>
          <p:cNvSpPr>
            <a:spLocks noGrp="1"/>
          </p:cNvSpPr>
          <p:nvPr>
            <p:ph sz="quarter" idx="1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pPr eaLnBrk="1" hangingPunct="1"/>
            <a:endParaRPr lang="zh-TW" altLang="en-US" smtClean="0"/>
          </a:p>
        </p:txBody>
      </p:sp>
      <p:pic>
        <p:nvPicPr>
          <p:cNvPr id="71684" name="Picture 2" descr="D:\大二\103宿營in走馬瀨\志豪\P100044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標題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endParaRPr lang="zh-TW" altLang="en-US" smtClean="0"/>
          </a:p>
        </p:txBody>
      </p:sp>
      <p:sp>
        <p:nvSpPr>
          <p:cNvPr id="72707" name="內容版面配置區 2"/>
          <p:cNvSpPr>
            <a:spLocks noGrp="1"/>
          </p:cNvSpPr>
          <p:nvPr>
            <p:ph sz="quarter" idx="1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pPr eaLnBrk="1" hangingPunct="1"/>
            <a:endParaRPr lang="zh-TW" altLang="en-US" smtClean="0"/>
          </a:p>
        </p:txBody>
      </p:sp>
      <p:pic>
        <p:nvPicPr>
          <p:cNvPr id="72708" name="Picture 2" descr="C:\Documents and Settings\Purplefish\桌面\小隊照片\1\P104088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標題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endParaRPr lang="zh-TW" altLang="en-US" smtClean="0"/>
          </a:p>
        </p:txBody>
      </p:sp>
      <p:sp>
        <p:nvSpPr>
          <p:cNvPr id="73731" name="內容版面配置區 2"/>
          <p:cNvSpPr>
            <a:spLocks noGrp="1"/>
          </p:cNvSpPr>
          <p:nvPr>
            <p:ph sz="quarter" idx="1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pPr eaLnBrk="1" hangingPunct="1"/>
            <a:endParaRPr lang="zh-TW" altLang="en-US" smtClean="0"/>
          </a:p>
        </p:txBody>
      </p:sp>
      <p:pic>
        <p:nvPicPr>
          <p:cNvPr id="73732" name="Picture 2" descr="C:\Documents and Settings\Purplefish\桌面\小隊照片\1\P1040893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14563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標題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endParaRPr lang="zh-TW" altLang="en-US" smtClean="0"/>
          </a:p>
        </p:txBody>
      </p:sp>
      <p:sp>
        <p:nvSpPr>
          <p:cNvPr id="74755" name="內容版面配置區 2"/>
          <p:cNvSpPr>
            <a:spLocks noGrp="1"/>
          </p:cNvSpPr>
          <p:nvPr>
            <p:ph sz="quarter" idx="1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pPr eaLnBrk="1" hangingPunct="1"/>
            <a:endParaRPr lang="zh-TW" altLang="en-US" smtClean="0"/>
          </a:p>
        </p:txBody>
      </p:sp>
      <p:pic>
        <p:nvPicPr>
          <p:cNvPr id="74756" name="Picture 2" descr="C:\Documents and Settings\Purplefish\桌面\小隊照片\3\PICT0363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標題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endParaRPr lang="zh-TW" altLang="en-US" smtClean="0"/>
          </a:p>
        </p:txBody>
      </p:sp>
      <p:sp>
        <p:nvSpPr>
          <p:cNvPr id="75779" name="內容版面配置區 2"/>
          <p:cNvSpPr>
            <a:spLocks noGrp="1"/>
          </p:cNvSpPr>
          <p:nvPr>
            <p:ph sz="quarter" idx="1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pPr eaLnBrk="1" hangingPunct="1"/>
            <a:endParaRPr lang="zh-TW" altLang="en-US" smtClean="0"/>
          </a:p>
        </p:txBody>
      </p:sp>
      <p:pic>
        <p:nvPicPr>
          <p:cNvPr id="75780" name="Picture 2" descr="C:\Documents and Settings\Purplefish\桌面\小隊照片\3\PICT0369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標題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endParaRPr lang="zh-TW" altLang="en-US" smtClean="0"/>
          </a:p>
        </p:txBody>
      </p:sp>
      <p:sp>
        <p:nvSpPr>
          <p:cNvPr id="76803" name="內容版面配置區 2"/>
          <p:cNvSpPr>
            <a:spLocks noGrp="1"/>
          </p:cNvSpPr>
          <p:nvPr>
            <p:ph sz="quarter" idx="1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pPr eaLnBrk="1" hangingPunct="1"/>
            <a:endParaRPr lang="zh-TW" altLang="en-US" smtClean="0"/>
          </a:p>
        </p:txBody>
      </p:sp>
      <p:pic>
        <p:nvPicPr>
          <p:cNvPr id="76804" name="Picture 2" descr="C:\Documents and Settings\Purplefish\桌面\小隊照片\8\P106065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14563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標題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endParaRPr lang="zh-TW" altLang="en-US" smtClean="0"/>
          </a:p>
        </p:txBody>
      </p:sp>
      <p:sp>
        <p:nvSpPr>
          <p:cNvPr id="77827" name="內容版面配置區 2"/>
          <p:cNvSpPr>
            <a:spLocks noGrp="1"/>
          </p:cNvSpPr>
          <p:nvPr>
            <p:ph sz="quarter" idx="1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pPr eaLnBrk="1" hangingPunct="1"/>
            <a:endParaRPr lang="zh-TW" altLang="en-US" smtClean="0"/>
          </a:p>
        </p:txBody>
      </p:sp>
      <p:pic>
        <p:nvPicPr>
          <p:cNvPr id="77828" name="Picture 2" descr="C:\Documents and Settings\Purplefish\桌面\小隊照片\8\P1060656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標題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endParaRPr lang="zh-TW" altLang="en-US" smtClean="0"/>
          </a:p>
        </p:txBody>
      </p:sp>
      <p:sp>
        <p:nvSpPr>
          <p:cNvPr id="78851" name="內容版面配置區 2"/>
          <p:cNvSpPr>
            <a:spLocks noGrp="1"/>
          </p:cNvSpPr>
          <p:nvPr>
            <p:ph sz="quarter" idx="1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pPr eaLnBrk="1" hangingPunct="1"/>
            <a:endParaRPr lang="zh-TW" altLang="en-US" smtClean="0"/>
          </a:p>
        </p:txBody>
      </p:sp>
      <p:pic>
        <p:nvPicPr>
          <p:cNvPr id="78852" name="Picture 2" descr="D:\大二\103宿營in走馬瀨\IMG_1948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內容版面配置區 5" descr="P1000161.JPG"/>
          <p:cNvPicPr>
            <a:picLocks noGrp="1" noChangeAspect="1"/>
          </p:cNvPicPr>
          <p:nvPr>
            <p:ph sz="quarter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標題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endParaRPr lang="zh-TW" altLang="en-US" smtClean="0"/>
          </a:p>
        </p:txBody>
      </p:sp>
      <p:sp>
        <p:nvSpPr>
          <p:cNvPr id="79875" name="內容版面配置區 2"/>
          <p:cNvSpPr>
            <a:spLocks noGrp="1"/>
          </p:cNvSpPr>
          <p:nvPr>
            <p:ph sz="quarter" idx="1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pPr eaLnBrk="1" hangingPunct="1"/>
            <a:endParaRPr lang="zh-TW" altLang="en-US" smtClean="0"/>
          </a:p>
        </p:txBody>
      </p:sp>
      <p:pic>
        <p:nvPicPr>
          <p:cNvPr id="79876" name="Picture 2" descr="C:\Documents and Settings\Purplefish\桌面\小隊照片\9\DSC03535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標題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endParaRPr lang="zh-TW" altLang="en-US" smtClean="0"/>
          </a:p>
        </p:txBody>
      </p:sp>
      <p:sp>
        <p:nvSpPr>
          <p:cNvPr id="80899" name="內容版面配置區 2"/>
          <p:cNvSpPr>
            <a:spLocks noGrp="1"/>
          </p:cNvSpPr>
          <p:nvPr>
            <p:ph sz="quarter" idx="1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pPr eaLnBrk="1" hangingPunct="1"/>
            <a:endParaRPr lang="zh-TW" altLang="en-US" smtClean="0"/>
          </a:p>
        </p:txBody>
      </p:sp>
      <p:pic>
        <p:nvPicPr>
          <p:cNvPr id="80900" name="Picture 2" descr="C:\Documents and Settings\Purplefish\桌面\小隊照片\9\DSC03536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標題 1"/>
          <p:cNvSpPr>
            <a:spLocks noGrp="1"/>
          </p:cNvSpPr>
          <p:nvPr>
            <p:ph type="title"/>
          </p:nvPr>
        </p:nvSpPr>
        <p:spPr>
          <a:xfrm>
            <a:off x="3756025" y="3000375"/>
            <a:ext cx="2173288" cy="990600"/>
          </a:xfrm>
        </p:spPr>
        <p:txBody>
          <a:bodyPr/>
          <a:lstStyle/>
          <a:p>
            <a:pPr eaLnBrk="1" hangingPunct="1"/>
            <a:r>
              <a:rPr lang="zh-TW" altLang="en-US" smtClean="0"/>
              <a:t>烤肉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標題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endParaRPr lang="zh-TW" altLang="en-US" smtClean="0"/>
          </a:p>
        </p:txBody>
      </p:sp>
      <p:sp>
        <p:nvSpPr>
          <p:cNvPr id="82947" name="內容版面配置區 2"/>
          <p:cNvSpPr>
            <a:spLocks noGrp="1"/>
          </p:cNvSpPr>
          <p:nvPr>
            <p:ph sz="quarter" idx="1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pPr eaLnBrk="1" hangingPunct="1"/>
            <a:endParaRPr lang="zh-TW" altLang="en-US" smtClean="0"/>
          </a:p>
        </p:txBody>
      </p:sp>
      <p:pic>
        <p:nvPicPr>
          <p:cNvPr id="82948" name="Picture 2" descr="C:\Documents and Settings\Purplefish\桌面\小隊照片\1\P104093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標題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endParaRPr lang="zh-TW" altLang="en-US" smtClean="0"/>
          </a:p>
        </p:txBody>
      </p:sp>
      <p:sp>
        <p:nvSpPr>
          <p:cNvPr id="83971" name="內容版面配置區 2"/>
          <p:cNvSpPr>
            <a:spLocks noGrp="1"/>
          </p:cNvSpPr>
          <p:nvPr>
            <p:ph sz="quarter" idx="1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pPr eaLnBrk="1" hangingPunct="1"/>
            <a:endParaRPr lang="zh-TW" altLang="en-US" smtClean="0"/>
          </a:p>
        </p:txBody>
      </p:sp>
      <p:pic>
        <p:nvPicPr>
          <p:cNvPr id="83972" name="Picture 2" descr="C:\Documents and Settings\Purplefish\桌面\小隊照片\3\PICT0378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42863"/>
            <a:ext cx="9201150" cy="690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標題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endParaRPr lang="zh-TW" altLang="en-US" smtClean="0"/>
          </a:p>
        </p:txBody>
      </p:sp>
      <p:sp>
        <p:nvSpPr>
          <p:cNvPr id="84995" name="內容版面配置區 2"/>
          <p:cNvSpPr>
            <a:spLocks noGrp="1"/>
          </p:cNvSpPr>
          <p:nvPr>
            <p:ph sz="quarter" idx="1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pPr eaLnBrk="1" hangingPunct="1"/>
            <a:endParaRPr lang="zh-TW" altLang="en-US" smtClean="0"/>
          </a:p>
        </p:txBody>
      </p:sp>
      <p:pic>
        <p:nvPicPr>
          <p:cNvPr id="84996" name="Picture 2" descr="C:\Documents and Settings\Purplefish\桌面\小隊照片\4\IMG_0878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5875" y="-11113"/>
            <a:ext cx="9159875" cy="686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標題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endParaRPr lang="zh-TW" altLang="en-US" smtClean="0"/>
          </a:p>
        </p:txBody>
      </p:sp>
      <p:sp>
        <p:nvSpPr>
          <p:cNvPr id="86019" name="內容版面配置區 2"/>
          <p:cNvSpPr>
            <a:spLocks noGrp="1"/>
          </p:cNvSpPr>
          <p:nvPr>
            <p:ph sz="quarter" idx="1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pPr eaLnBrk="1" hangingPunct="1"/>
            <a:endParaRPr lang="zh-TW" altLang="en-US" smtClean="0"/>
          </a:p>
        </p:txBody>
      </p:sp>
      <p:pic>
        <p:nvPicPr>
          <p:cNvPr id="86020" name="Picture 2" descr="C:\Documents and Settings\Purplefish\桌面\小隊照片\5\生火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813" y="0"/>
            <a:ext cx="9120187" cy="684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標題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endParaRPr lang="zh-TW" altLang="en-US" smtClean="0"/>
          </a:p>
        </p:txBody>
      </p:sp>
      <p:sp>
        <p:nvSpPr>
          <p:cNvPr id="87043" name="內容版面配置區 2"/>
          <p:cNvSpPr>
            <a:spLocks noGrp="1"/>
          </p:cNvSpPr>
          <p:nvPr>
            <p:ph sz="quarter" idx="1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pPr eaLnBrk="1" hangingPunct="1"/>
            <a:endParaRPr lang="zh-TW" altLang="en-US" smtClean="0"/>
          </a:p>
        </p:txBody>
      </p:sp>
      <p:pic>
        <p:nvPicPr>
          <p:cNvPr id="87044" name="Picture 2" descr="C:\Documents and Settings\Purplefish\桌面\小隊照片\6\CIMG0645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標題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endParaRPr lang="zh-TW" altLang="en-US" smtClean="0"/>
          </a:p>
        </p:txBody>
      </p:sp>
      <p:sp>
        <p:nvSpPr>
          <p:cNvPr id="88067" name="內容版面配置區 2"/>
          <p:cNvSpPr>
            <a:spLocks noGrp="1"/>
          </p:cNvSpPr>
          <p:nvPr>
            <p:ph sz="quarter" idx="1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pPr eaLnBrk="1" hangingPunct="1"/>
            <a:endParaRPr lang="zh-TW" altLang="en-US" smtClean="0"/>
          </a:p>
        </p:txBody>
      </p:sp>
      <p:pic>
        <p:nvPicPr>
          <p:cNvPr id="88068" name="Picture 2" descr="C:\Documents and Settings\Purplefish\桌面\小隊照片\7\IMGP4004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標題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endParaRPr lang="zh-TW" altLang="en-US" smtClean="0"/>
          </a:p>
        </p:txBody>
      </p:sp>
      <p:sp>
        <p:nvSpPr>
          <p:cNvPr id="89091" name="內容版面配置區 2"/>
          <p:cNvSpPr>
            <a:spLocks noGrp="1"/>
          </p:cNvSpPr>
          <p:nvPr>
            <p:ph sz="quarter" idx="1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pPr eaLnBrk="1" hangingPunct="1"/>
            <a:endParaRPr lang="zh-TW" altLang="en-US" smtClean="0"/>
          </a:p>
        </p:txBody>
      </p:sp>
      <p:pic>
        <p:nvPicPr>
          <p:cNvPr id="89092" name="Picture 2" descr="C:\Documents and Settings\Purplefish\桌面\小隊照片\7\IMGP4005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標題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endParaRPr lang="zh-TW" altLang="en-US" smtClean="0"/>
          </a:p>
        </p:txBody>
      </p:sp>
      <p:sp>
        <p:nvSpPr>
          <p:cNvPr id="16387" name="內容版面配置區 2"/>
          <p:cNvSpPr>
            <a:spLocks noGrp="1"/>
          </p:cNvSpPr>
          <p:nvPr>
            <p:ph sz="quarter" idx="1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pPr eaLnBrk="1" hangingPunct="1"/>
            <a:endParaRPr lang="zh-TW" altLang="en-US" smtClean="0"/>
          </a:p>
        </p:txBody>
      </p:sp>
      <p:pic>
        <p:nvPicPr>
          <p:cNvPr id="16388" name="Picture 2" descr="D:\大二\103宿營in走馬瀨\志豪\P1000188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3813" y="0"/>
            <a:ext cx="9144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標題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endParaRPr lang="zh-TW" altLang="en-US" smtClean="0"/>
          </a:p>
        </p:txBody>
      </p:sp>
      <p:sp>
        <p:nvSpPr>
          <p:cNvPr id="90115" name="內容版面配置區 2"/>
          <p:cNvSpPr>
            <a:spLocks noGrp="1"/>
          </p:cNvSpPr>
          <p:nvPr>
            <p:ph sz="quarter" idx="1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pPr eaLnBrk="1" hangingPunct="1"/>
            <a:endParaRPr lang="zh-TW" altLang="en-US" smtClean="0"/>
          </a:p>
        </p:txBody>
      </p:sp>
      <p:pic>
        <p:nvPicPr>
          <p:cNvPr id="90116" name="Picture 2" descr="C:\Documents and Settings\Purplefish\桌面\小隊照片\7\IMGP4006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標題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endParaRPr lang="zh-TW" altLang="en-US" smtClean="0"/>
          </a:p>
        </p:txBody>
      </p:sp>
      <p:sp>
        <p:nvSpPr>
          <p:cNvPr id="91139" name="內容版面配置區 2"/>
          <p:cNvSpPr>
            <a:spLocks noGrp="1"/>
          </p:cNvSpPr>
          <p:nvPr>
            <p:ph sz="quarter" idx="1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pPr eaLnBrk="1" hangingPunct="1"/>
            <a:endParaRPr lang="zh-TW" altLang="en-US" smtClean="0"/>
          </a:p>
        </p:txBody>
      </p:sp>
      <p:pic>
        <p:nvPicPr>
          <p:cNvPr id="91140" name="Picture 2" descr="C:\Documents and Settings\Purplefish\桌面\小隊照片\7\IMGP4007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標題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endParaRPr lang="zh-TW" altLang="en-US" smtClean="0"/>
          </a:p>
        </p:txBody>
      </p:sp>
      <p:sp>
        <p:nvSpPr>
          <p:cNvPr id="92163" name="內容版面配置區 2"/>
          <p:cNvSpPr>
            <a:spLocks noGrp="1"/>
          </p:cNvSpPr>
          <p:nvPr>
            <p:ph sz="quarter" idx="1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pPr eaLnBrk="1" hangingPunct="1"/>
            <a:endParaRPr lang="zh-TW" altLang="en-US" smtClean="0"/>
          </a:p>
        </p:txBody>
      </p:sp>
      <p:pic>
        <p:nvPicPr>
          <p:cNvPr id="92164" name="Picture 2" descr="C:\Documents and Settings\Purplefish\桌面\小隊照片\7\IMGP4009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標題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endParaRPr lang="zh-TW" altLang="en-US" smtClean="0"/>
          </a:p>
        </p:txBody>
      </p:sp>
      <p:sp>
        <p:nvSpPr>
          <p:cNvPr id="93187" name="內容版面配置區 2"/>
          <p:cNvSpPr>
            <a:spLocks noGrp="1"/>
          </p:cNvSpPr>
          <p:nvPr>
            <p:ph sz="quarter" idx="1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pPr eaLnBrk="1" hangingPunct="1"/>
            <a:endParaRPr lang="zh-TW" altLang="en-US" smtClean="0"/>
          </a:p>
        </p:txBody>
      </p:sp>
      <p:pic>
        <p:nvPicPr>
          <p:cNvPr id="93188" name="Picture 2" descr="C:\Documents and Settings\Purplefish\桌面\小隊照片\7\IMGP4012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標題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endParaRPr lang="zh-TW" altLang="en-US" smtClean="0"/>
          </a:p>
        </p:txBody>
      </p:sp>
      <p:sp>
        <p:nvSpPr>
          <p:cNvPr id="94211" name="內容版面配置區 2"/>
          <p:cNvSpPr>
            <a:spLocks noGrp="1"/>
          </p:cNvSpPr>
          <p:nvPr>
            <p:ph sz="quarter" idx="1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pPr eaLnBrk="1" hangingPunct="1"/>
            <a:endParaRPr lang="zh-TW" altLang="en-US" smtClean="0"/>
          </a:p>
        </p:txBody>
      </p:sp>
      <p:pic>
        <p:nvPicPr>
          <p:cNvPr id="94212" name="Picture 2" descr="C:\Documents and Settings\Purplefish\桌面\小隊照片\8\P1060667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標題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endParaRPr lang="zh-TW" altLang="en-US" smtClean="0"/>
          </a:p>
        </p:txBody>
      </p:sp>
      <p:sp>
        <p:nvSpPr>
          <p:cNvPr id="95235" name="內容版面配置區 2"/>
          <p:cNvSpPr>
            <a:spLocks noGrp="1"/>
          </p:cNvSpPr>
          <p:nvPr>
            <p:ph sz="quarter" idx="1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pPr eaLnBrk="1" hangingPunct="1"/>
            <a:endParaRPr lang="zh-TW" altLang="en-US" smtClean="0"/>
          </a:p>
        </p:txBody>
      </p:sp>
      <p:pic>
        <p:nvPicPr>
          <p:cNvPr id="95236" name="Picture 2" descr="C:\Documents and Settings\Purplefish\桌面\小隊照片\10\DSCN0439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標題 1"/>
          <p:cNvSpPr>
            <a:spLocks noGrp="1"/>
          </p:cNvSpPr>
          <p:nvPr>
            <p:ph type="title"/>
          </p:nvPr>
        </p:nvSpPr>
        <p:spPr>
          <a:xfrm>
            <a:off x="3571875" y="2928938"/>
            <a:ext cx="4500563" cy="990600"/>
          </a:xfrm>
        </p:spPr>
        <p:txBody>
          <a:bodyPr/>
          <a:lstStyle/>
          <a:p>
            <a:pPr eaLnBrk="1" hangingPunct="1"/>
            <a:r>
              <a:rPr lang="zh-TW" altLang="en-US" smtClean="0"/>
              <a:t>閉幕式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標題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endParaRPr lang="zh-TW" altLang="en-US" smtClean="0"/>
          </a:p>
        </p:txBody>
      </p:sp>
      <p:sp>
        <p:nvSpPr>
          <p:cNvPr id="97283" name="內容版面配置區 2"/>
          <p:cNvSpPr>
            <a:spLocks noGrp="1"/>
          </p:cNvSpPr>
          <p:nvPr>
            <p:ph sz="quarter" idx="1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pPr eaLnBrk="1" hangingPunct="1"/>
            <a:endParaRPr lang="zh-TW" altLang="en-US" smtClean="0"/>
          </a:p>
        </p:txBody>
      </p:sp>
      <p:pic>
        <p:nvPicPr>
          <p:cNvPr id="97284" name="Picture 2" descr="C:\Documents and Settings\Purplefish\桌面\小隊照片\9\DSC03675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標題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endParaRPr lang="zh-TW" altLang="en-US" smtClean="0"/>
          </a:p>
        </p:txBody>
      </p:sp>
      <p:sp>
        <p:nvSpPr>
          <p:cNvPr id="98307" name="內容版面配置區 2"/>
          <p:cNvSpPr>
            <a:spLocks noGrp="1"/>
          </p:cNvSpPr>
          <p:nvPr>
            <p:ph sz="quarter" idx="1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pPr eaLnBrk="1" hangingPunct="1"/>
            <a:endParaRPr lang="zh-TW" altLang="en-US" smtClean="0"/>
          </a:p>
        </p:txBody>
      </p:sp>
      <p:pic>
        <p:nvPicPr>
          <p:cNvPr id="98308" name="Picture 2" descr="D:\大二\103宿營in走馬瀨\IMG_2004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標題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endParaRPr lang="zh-TW" altLang="en-US" smtClean="0"/>
          </a:p>
        </p:txBody>
      </p:sp>
      <p:sp>
        <p:nvSpPr>
          <p:cNvPr id="99331" name="內容版面配置區 2"/>
          <p:cNvSpPr>
            <a:spLocks noGrp="1"/>
          </p:cNvSpPr>
          <p:nvPr>
            <p:ph sz="quarter" idx="1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pPr eaLnBrk="1" hangingPunct="1"/>
            <a:endParaRPr lang="zh-TW" altLang="en-US" smtClean="0"/>
          </a:p>
        </p:txBody>
      </p:sp>
      <p:pic>
        <p:nvPicPr>
          <p:cNvPr id="99332" name="Picture 2" descr="C:\Documents and Settings\Purplefish\桌面\小隊照片\3\PICT0392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內容版面配置區 3" descr="P1000177.JPG"/>
          <p:cNvPicPr>
            <a:picLocks noGrp="1" noChangeAspect="1"/>
          </p:cNvPicPr>
          <p:nvPr>
            <p:ph sz="quarter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標題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endParaRPr lang="zh-TW" altLang="en-US" smtClean="0"/>
          </a:p>
        </p:txBody>
      </p:sp>
      <p:sp>
        <p:nvSpPr>
          <p:cNvPr id="100355" name="內容版面配置區 2"/>
          <p:cNvSpPr>
            <a:spLocks noGrp="1"/>
          </p:cNvSpPr>
          <p:nvPr>
            <p:ph sz="quarter" idx="1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pPr eaLnBrk="1" hangingPunct="1"/>
            <a:endParaRPr lang="zh-TW" altLang="en-US" smtClean="0"/>
          </a:p>
        </p:txBody>
      </p:sp>
      <p:pic>
        <p:nvPicPr>
          <p:cNvPr id="100356" name="Picture 2" descr="C:\Documents and Settings\Purplefish\桌面\小隊照片\5\寫板子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標題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endParaRPr lang="zh-TW" altLang="en-US" smtClean="0"/>
          </a:p>
        </p:txBody>
      </p:sp>
      <p:sp>
        <p:nvSpPr>
          <p:cNvPr id="101379" name="內容版面配置區 2"/>
          <p:cNvSpPr>
            <a:spLocks noGrp="1"/>
          </p:cNvSpPr>
          <p:nvPr>
            <p:ph sz="quarter" idx="1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pPr eaLnBrk="1" hangingPunct="1"/>
            <a:endParaRPr lang="zh-TW" altLang="en-US" smtClean="0"/>
          </a:p>
        </p:txBody>
      </p:sp>
      <p:pic>
        <p:nvPicPr>
          <p:cNvPr id="101380" name="Picture 2" descr="C:\Documents and Settings\Purplefish\桌面\小隊照片\1\P104099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內容版面配置區 2"/>
          <p:cNvSpPr>
            <a:spLocks noGrp="1"/>
          </p:cNvSpPr>
          <p:nvPr>
            <p:ph sz="quarter" idx="1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pPr eaLnBrk="1" hangingPunct="1"/>
            <a:endParaRPr lang="zh-TW" altLang="en-US" smtClean="0"/>
          </a:p>
        </p:txBody>
      </p:sp>
      <p:pic>
        <p:nvPicPr>
          <p:cNvPr id="102403" name="Picture 2" descr="D:\大二\103宿營in走馬瀨\IMG_2022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04" name="標題 4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endParaRPr lang="zh-TW" altLang="en-US" smtClean="0"/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標題 1"/>
          <p:cNvSpPr>
            <a:spLocks noGrp="1"/>
          </p:cNvSpPr>
          <p:nvPr>
            <p:ph type="title"/>
          </p:nvPr>
        </p:nvSpPr>
        <p:spPr>
          <a:xfrm>
            <a:off x="500063" y="3143250"/>
            <a:ext cx="8153400" cy="990600"/>
          </a:xfrm>
        </p:spPr>
        <p:txBody>
          <a:bodyPr/>
          <a:lstStyle/>
          <a:p>
            <a:pPr algn="ctr" eaLnBrk="1" hangingPunct="1"/>
            <a:r>
              <a:rPr lang="en-US" altLang="zh-TW" smtClean="0"/>
              <a:t>END~</a:t>
            </a:r>
            <a:endParaRPr lang="zh-TW" altLang="en-US" smtClean="0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中庸">
  <a:themeElements>
    <a:clrScheme name="中庸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中庸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中庸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中庸">
    <a:dk1>
      <a:sysClr val="windowText" lastClr="000000"/>
    </a:dk1>
    <a:lt1>
      <a:sysClr val="window" lastClr="FFFFFF"/>
    </a:lt1>
    <a:dk2>
      <a:srgbClr val="775F55"/>
    </a:dk2>
    <a:lt2>
      <a:srgbClr val="EBDDC3"/>
    </a:lt2>
    <a:accent1>
      <a:srgbClr val="94B6D2"/>
    </a:accent1>
    <a:accent2>
      <a:srgbClr val="DD8047"/>
    </a:accent2>
    <a:accent3>
      <a:srgbClr val="A5AB81"/>
    </a:accent3>
    <a:accent4>
      <a:srgbClr val="D8B25C"/>
    </a:accent4>
    <a:accent5>
      <a:srgbClr val="7BA79D"/>
    </a:accent5>
    <a:accent6>
      <a:srgbClr val="968C8C"/>
    </a:accent6>
    <a:hlink>
      <a:srgbClr val="F7B615"/>
    </a:hlink>
    <a:folHlink>
      <a:srgbClr val="704404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447</TotalTime>
  <Words>21</Words>
  <Application>Microsoft Office PowerPoint</Application>
  <PresentationFormat>如螢幕大小 (4:3)</PresentationFormat>
  <Paragraphs>12</Paragraphs>
  <Slides>93</Slides>
  <Notes>1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93</vt:i4>
      </vt:variant>
    </vt:vector>
  </HeadingPairs>
  <TitlesOfParts>
    <vt:vector size="94" baseType="lpstr">
      <vt:lpstr>中庸</vt:lpstr>
      <vt:lpstr>103級迎新宿營</vt:lpstr>
      <vt:lpstr>走馬瀨</vt:lpstr>
      <vt:lpstr>開幕式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大地遊戲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營火晚會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早餐</vt:lpstr>
      <vt:lpstr>PowerPoint 簡報</vt:lpstr>
      <vt:lpstr>PowerPoint 簡報</vt:lpstr>
      <vt:lpstr>PowerPoint 簡報</vt:lpstr>
      <vt:lpstr>早操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烤肉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閉幕式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END~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103級迎新宿營</dc:title>
  <dc:creator>Purplefish</dc:creator>
  <cp:lastModifiedBy>yingli</cp:lastModifiedBy>
  <cp:revision>62</cp:revision>
  <dcterms:created xsi:type="dcterms:W3CDTF">2011-03-29T14:03:00Z</dcterms:created>
  <dcterms:modified xsi:type="dcterms:W3CDTF">2019-03-13T05:45:34Z</dcterms:modified>
</cp:coreProperties>
</file>