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2992-0059-4AFE-8B7F-1D699DBB3CDE}" type="datetimeFigureOut">
              <a:rPr lang="zh-TW" altLang="en-US" smtClean="0"/>
              <a:t>2013/10/21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36584-7ACF-4157-8CF9-28A43E14E6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5613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2992-0059-4AFE-8B7F-1D699DBB3CDE}" type="datetimeFigureOut">
              <a:rPr lang="zh-TW" altLang="en-US" smtClean="0"/>
              <a:t>2013/10/21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36584-7ACF-4157-8CF9-28A43E14E6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7736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2992-0059-4AFE-8B7F-1D699DBB3CDE}" type="datetimeFigureOut">
              <a:rPr lang="zh-TW" altLang="en-US" smtClean="0"/>
              <a:t>2013/10/21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36584-7ACF-4157-8CF9-28A43E14E6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3249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2992-0059-4AFE-8B7F-1D699DBB3CDE}" type="datetimeFigureOut">
              <a:rPr lang="zh-TW" altLang="en-US" smtClean="0"/>
              <a:t>2013/10/21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36584-7ACF-4157-8CF9-28A43E14E6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4402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2992-0059-4AFE-8B7F-1D699DBB3CDE}" type="datetimeFigureOut">
              <a:rPr lang="zh-TW" altLang="en-US" smtClean="0"/>
              <a:t>2013/10/21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36584-7ACF-4157-8CF9-28A43E14E6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6211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2992-0059-4AFE-8B7F-1D699DBB3CDE}" type="datetimeFigureOut">
              <a:rPr lang="zh-TW" altLang="en-US" smtClean="0"/>
              <a:t>2013/10/21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36584-7ACF-4157-8CF9-28A43E14E6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4311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2992-0059-4AFE-8B7F-1D699DBB3CDE}" type="datetimeFigureOut">
              <a:rPr lang="zh-TW" altLang="en-US" smtClean="0"/>
              <a:t>2013/10/21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36584-7ACF-4157-8CF9-28A43E14E6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3937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2992-0059-4AFE-8B7F-1D699DBB3CDE}" type="datetimeFigureOut">
              <a:rPr lang="zh-TW" altLang="en-US" smtClean="0"/>
              <a:t>2013/10/21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36584-7ACF-4157-8CF9-28A43E14E6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3306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2992-0059-4AFE-8B7F-1D699DBB3CDE}" type="datetimeFigureOut">
              <a:rPr lang="zh-TW" altLang="en-US" smtClean="0"/>
              <a:t>2013/10/21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36584-7ACF-4157-8CF9-28A43E14E6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0985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2992-0059-4AFE-8B7F-1D699DBB3CDE}" type="datetimeFigureOut">
              <a:rPr lang="zh-TW" altLang="en-US" smtClean="0"/>
              <a:t>2013/10/21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36584-7ACF-4157-8CF9-28A43E14E6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2029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2992-0059-4AFE-8B7F-1D699DBB3CDE}" type="datetimeFigureOut">
              <a:rPr lang="zh-TW" altLang="en-US" smtClean="0"/>
              <a:t>2013/10/21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36584-7ACF-4157-8CF9-28A43E14E6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8191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42992-0059-4AFE-8B7F-1D699DBB3CDE}" type="datetimeFigureOut">
              <a:rPr lang="zh-TW" altLang="en-US" smtClean="0"/>
              <a:t>2013/10/21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36584-7ACF-4157-8CF9-28A43E14E6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4871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 102</a:t>
            </a:r>
            <a:r>
              <a:rPr lang="zh-TW" altLang="zh-TW" dirty="0"/>
              <a:t>學年度新生茶會</a:t>
            </a:r>
            <a:r>
              <a:rPr lang="en-US" altLang="zh-TW" dirty="0"/>
              <a:t>-</a:t>
            </a:r>
            <a:r>
              <a:rPr lang="zh-TW" altLang="zh-TW" dirty="0"/>
              <a:t>北區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時間</a:t>
            </a:r>
            <a:r>
              <a:rPr lang="en-US" altLang="zh-TW" dirty="0" smtClean="0"/>
              <a:t>:2013.08.16</a:t>
            </a:r>
          </a:p>
          <a:p>
            <a:r>
              <a:rPr lang="zh-TW" altLang="en-US" dirty="0" smtClean="0"/>
              <a:t>地點</a:t>
            </a:r>
            <a:r>
              <a:rPr lang="en-US" altLang="zh-TW" dirty="0" smtClean="0"/>
              <a:t>:</a:t>
            </a:r>
            <a:r>
              <a:rPr lang="zh-TW" altLang="en-US" smtClean="0"/>
              <a:t>台北義派輕鬆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5255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MG_197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963" y="913603"/>
            <a:ext cx="6787238" cy="5093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105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G_197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62" y="0"/>
            <a:ext cx="5037138" cy="672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031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G_197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63" y="709968"/>
            <a:ext cx="7119937" cy="5343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693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G_197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0"/>
            <a:ext cx="4992688" cy="666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881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G_19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63" y="939800"/>
            <a:ext cx="8903477" cy="4991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021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0900" y="2524125"/>
            <a:ext cx="10515600" cy="1325563"/>
          </a:xfrm>
        </p:spPr>
        <p:txBody>
          <a:bodyPr/>
          <a:lstStyle/>
          <a:p>
            <a:pPr algn="ctr"/>
            <a:r>
              <a:rPr lang="en-US" altLang="zh-TW" dirty="0" smtClean="0"/>
              <a:t>END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20863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寬螢幕</PresentationFormat>
  <Paragraphs>4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2" baseType="lpstr">
      <vt:lpstr>新細明體</vt:lpstr>
      <vt:lpstr>Arial</vt:lpstr>
      <vt:lpstr>Calibri</vt:lpstr>
      <vt:lpstr>Calibri Light</vt:lpstr>
      <vt:lpstr>Office 佈景主題</vt:lpstr>
      <vt:lpstr> 102學年度新生茶會-北區</vt:lpstr>
      <vt:lpstr>PowerPoint 簡報</vt:lpstr>
      <vt:lpstr>PowerPoint 簡報</vt:lpstr>
      <vt:lpstr>PowerPoint 簡報</vt:lpstr>
      <vt:lpstr>PowerPoint 簡報</vt:lpstr>
      <vt:lpstr>PowerPoint 簡報</vt:lpstr>
      <vt:lpstr>END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102學年度新生茶會-北區</dc:title>
  <dc:creator>henry</dc:creator>
  <cp:lastModifiedBy>henry</cp:lastModifiedBy>
  <cp:revision>2</cp:revision>
  <dcterms:created xsi:type="dcterms:W3CDTF">2013-10-21T02:28:12Z</dcterms:created>
  <dcterms:modified xsi:type="dcterms:W3CDTF">2013-10-21T03:04:24Z</dcterms:modified>
</cp:coreProperties>
</file>