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57" r:id="rId4"/>
    <p:sldId id="258" r:id="rId5"/>
    <p:sldId id="263" r:id="rId6"/>
    <p:sldId id="261" r:id="rId7"/>
    <p:sldId id="259" r:id="rId8"/>
    <p:sldId id="260" r:id="rId9"/>
    <p:sldId id="262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287000" cy="6858000" type="35mm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936" y="48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9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97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50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13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67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93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92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23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10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77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76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6073-03A8-44B4-B7AB-66C57494C224}" type="datetimeFigureOut">
              <a:rPr lang="zh-TW" altLang="en-US" smtClean="0"/>
              <a:t>2019/6/24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2FC36-7995-4960-A95B-D0D3AA1FF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64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KWJG7N6zwA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hdares.gov.tw/theme_data.php?theme=news&amp;sub_theme=agri&amp;id=1280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5350" y="436563"/>
            <a:ext cx="8743950" cy="2387600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認識秋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行軍蟲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85875" y="4135438"/>
            <a:ext cx="7715250" cy="1655762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曾慶慈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嘉義大學植物醫學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</a:p>
        </p:txBody>
      </p:sp>
    </p:spTree>
    <p:extLst>
      <p:ext uri="{BB962C8B-B14F-4D97-AF65-F5344CB8AC3E}">
        <p14:creationId xmlns:p14="http://schemas.microsoft.com/office/powerpoint/2010/main" val="23533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1329279"/>
            <a:ext cx="7858125" cy="51524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3401" y="463034"/>
            <a:ext cx="8802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玉米秋行軍蟲緊急防治藥劑及其使用方法與範圍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89776" y="6581001"/>
            <a:ext cx="4185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防檢局，玉米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秋行軍蟲緊急防治藥劑及其使用方法與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86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931"/>
          <a:stretch/>
        </p:blipFill>
        <p:spPr>
          <a:xfrm>
            <a:off x="457200" y="600075"/>
            <a:ext cx="9372600" cy="583406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89776" y="6581001"/>
            <a:ext cx="4185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防檢局，玉米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秋行軍蟲緊急防治藥劑及其使用方法與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5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862012" y="390525"/>
            <a:ext cx="9191625" cy="5567361"/>
            <a:chOff x="862012" y="390525"/>
            <a:chExt cx="9191625" cy="556736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t="7143"/>
            <a:stretch/>
          </p:blipFill>
          <p:spPr>
            <a:xfrm>
              <a:off x="862012" y="390525"/>
              <a:ext cx="9191625" cy="92868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t="1666" b="1"/>
            <a:stretch/>
          </p:blipFill>
          <p:spPr>
            <a:xfrm>
              <a:off x="890587" y="1181099"/>
              <a:ext cx="9163050" cy="4776787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189776" y="6581001"/>
            <a:ext cx="4185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防檢局，玉米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秋行軍蟲緊急防治藥劑及其使用方法與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13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020"/>
            <a:ext cx="10287000" cy="47201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48331" y="348734"/>
            <a:ext cx="68383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動植物防疫檢疫局，秋行軍蟲專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區</a:t>
            </a:r>
            <a: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2800" u="sng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http</a:t>
            </a:r>
            <a:r>
              <a:rPr lang="en-US" altLang="zh-TW" sz="2800" u="sng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://faw.baphiq.gov.tw/index.php</a:t>
            </a:r>
            <a:endParaRPr lang="zh-TW" altLang="en-US" sz="2800" u="sng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1564" y="3044309"/>
            <a:ext cx="8402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https://www.youtube.com/watch?v=ZKWJG7N6zwA</a:t>
            </a:r>
            <a:endParaRPr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2100" y="1781860"/>
            <a:ext cx="6705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我們的島 空襲警報</a:t>
            </a:r>
            <a:r>
              <a:rPr lang="en-US" altLang="zh-TW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-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秋行軍蟲 來襲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！</a:t>
            </a:r>
            <a: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lang="en-US" altLang="zh-TW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1009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集 </a:t>
            </a:r>
            <a:r>
              <a:rPr lang="en-US" altLang="zh-TW" sz="32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2019-06-17)</a:t>
            </a:r>
            <a:endParaRPr lang="en-US" altLang="zh-TW" sz="3200" b="0" i="0" dirty="0">
              <a:effectLst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285875" y="4135438"/>
            <a:ext cx="771525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郭章信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嘉義大學植物醫學系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6275" y="1747838"/>
            <a:ext cx="874395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秋行軍蟲之防疫現況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42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040"/>
            <a:ext cx="10287000" cy="57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9" y="780901"/>
            <a:ext cx="4580930" cy="25797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2725786"/>
            <a:ext cx="4613077" cy="34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781"/>
            <a:ext cx="102870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46" y="535781"/>
            <a:ext cx="7725309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458075" y="6550223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教育部，秋行軍蟲防治宣導文宣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æªæä¾ç¸çèªªæã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4" y="195459"/>
            <a:ext cx="9399206" cy="62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2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535781"/>
            <a:ext cx="771525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14221" y="3057586"/>
            <a:ext cx="35822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秋行軍蟲生活史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567" y="3057586"/>
            <a:ext cx="2421466" cy="1185806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39468" y="2727778"/>
            <a:ext cx="2405063" cy="1845421"/>
            <a:chOff x="438863" y="3154961"/>
            <a:chExt cx="2990667" cy="214848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b="10772"/>
            <a:stretch/>
          </p:blipFill>
          <p:spPr>
            <a:xfrm>
              <a:off x="438863" y="3154961"/>
              <a:ext cx="2990667" cy="189626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/>
            <a:srcRect l="29396"/>
            <a:stretch/>
          </p:blipFill>
          <p:spPr>
            <a:xfrm>
              <a:off x="905933" y="5051230"/>
              <a:ext cx="2167030" cy="252213"/>
            </a:xfrm>
            <a:prstGeom prst="rect">
              <a:avLst/>
            </a:prstGeom>
          </p:spPr>
        </p:pic>
      </p:grpSp>
      <p:sp>
        <p:nvSpPr>
          <p:cNvPr id="14" name="右彎箭號 13"/>
          <p:cNvSpPr/>
          <p:nvPr/>
        </p:nvSpPr>
        <p:spPr>
          <a:xfrm rot="5400000">
            <a:off x="8041635" y="1878448"/>
            <a:ext cx="461470" cy="109979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右彎箭號 14"/>
          <p:cNvSpPr/>
          <p:nvPr/>
        </p:nvSpPr>
        <p:spPr>
          <a:xfrm rot="16200000">
            <a:off x="1770101" y="4774048"/>
            <a:ext cx="461470" cy="109979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右彎箭號 15"/>
          <p:cNvSpPr/>
          <p:nvPr/>
        </p:nvSpPr>
        <p:spPr>
          <a:xfrm>
            <a:off x="1450939" y="1960723"/>
            <a:ext cx="1288022" cy="4487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rot="10800000">
            <a:off x="8496300" y="4706277"/>
            <a:ext cx="448297" cy="12353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6121" y="2249532"/>
            <a:ext cx="49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卵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2490791" y="623111"/>
            <a:ext cx="4815860" cy="1720912"/>
            <a:chOff x="2490791" y="623111"/>
            <a:chExt cx="4815860" cy="172091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0614" y="853395"/>
              <a:ext cx="3856037" cy="1490628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2490791" y="623111"/>
              <a:ext cx="1088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幼蟲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8944597" y="2594701"/>
            <a:ext cx="108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蛹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2674857" y="4316408"/>
            <a:ext cx="5365381" cy="2460871"/>
            <a:chOff x="2674857" y="4316408"/>
            <a:chExt cx="5365381" cy="2460871"/>
          </a:xfrm>
        </p:grpSpPr>
        <p:grpSp>
          <p:nvGrpSpPr>
            <p:cNvPr id="13" name="群組 12"/>
            <p:cNvGrpSpPr/>
            <p:nvPr/>
          </p:nvGrpSpPr>
          <p:grpSpPr>
            <a:xfrm>
              <a:off x="2674857" y="4985804"/>
              <a:ext cx="5365381" cy="1791475"/>
              <a:chOff x="3001433" y="5009032"/>
              <a:chExt cx="5365381" cy="1791475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1433" y="5016434"/>
                <a:ext cx="2630487" cy="1457860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5209" y="5009032"/>
                <a:ext cx="2661605" cy="1465262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9540" y="6583344"/>
                <a:ext cx="1811338" cy="217163"/>
              </a:xfrm>
              <a:prstGeom prst="rect">
                <a:avLst/>
              </a:prstGeom>
            </p:spPr>
          </p:pic>
        </p:grpSp>
        <p:sp>
          <p:nvSpPr>
            <p:cNvPr id="21" name="文字方塊 20"/>
            <p:cNvSpPr txBox="1"/>
            <p:nvPr/>
          </p:nvSpPr>
          <p:spPr>
            <a:xfrm>
              <a:off x="4856562" y="4316408"/>
              <a:ext cx="1088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成蟲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3718099" y="4639573"/>
              <a:ext cx="544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(</a:t>
              </a:r>
              <a:r>
                <a:rPr lang="zh-TW" altLang="en-US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雄</a:t>
              </a:r>
              <a:r>
                <a:rPr lang="en-US" altLang="zh-TW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)</a:t>
              </a:r>
              <a:endParaRPr lang="zh-TW" altLang="en-US" sz="20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309211" y="4593096"/>
              <a:ext cx="544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(</a:t>
              </a:r>
              <a:r>
                <a:rPr lang="zh-TW" altLang="en-US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雌</a:t>
              </a:r>
              <a:r>
                <a:rPr lang="en-US" altLang="zh-TW" sz="2000" dirty="0" smtClean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)</a:t>
              </a:r>
              <a:endParaRPr lang="zh-TW" altLang="en-US" sz="20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6600825" y="6550223"/>
            <a:ext cx="368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防檢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局，秋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行軍蟲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專區、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秋行軍蟲宣導摺頁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210301" y="6550223"/>
            <a:ext cx="407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聯合國農業及糧食組織；防檢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局，秋行軍蟲專區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76275" y="152400"/>
            <a:ext cx="7460192" cy="6650566"/>
            <a:chOff x="676275" y="152400"/>
            <a:chExt cx="7460192" cy="6650566"/>
          </a:xfrm>
        </p:grpSpPr>
        <p:grpSp>
          <p:nvGrpSpPr>
            <p:cNvPr id="4" name="群組 3"/>
            <p:cNvGrpSpPr/>
            <p:nvPr/>
          </p:nvGrpSpPr>
          <p:grpSpPr>
            <a:xfrm>
              <a:off x="676275" y="152400"/>
              <a:ext cx="7460192" cy="6138333"/>
              <a:chOff x="676275" y="152400"/>
              <a:chExt cx="7460192" cy="6138333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2"/>
              <a:srcRect r="16501" b="6331"/>
              <a:stretch/>
            </p:blipFill>
            <p:spPr>
              <a:xfrm>
                <a:off x="676275" y="152400"/>
                <a:ext cx="7460192" cy="6138333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1143000" y="355600"/>
                <a:ext cx="3835400" cy="618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308100" y="6184899"/>
              <a:ext cx="2468033" cy="618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6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342900"/>
            <a:ext cx="8181975" cy="617220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014008" y="3178916"/>
            <a:ext cx="1313392" cy="14777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458075" y="6550223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教育部，秋行軍蟲防治宣導文宣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74"/>
          <a:stretch/>
        </p:blipFill>
        <p:spPr>
          <a:xfrm>
            <a:off x="1257829" y="921345"/>
            <a:ext cx="3652838" cy="497145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808133" y="6550223"/>
            <a:ext cx="447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防檢局，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秋行軍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蟲宣導摺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頁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634067" y="2319932"/>
            <a:ext cx="3276600" cy="2506134"/>
            <a:chOff x="1634067" y="2319932"/>
            <a:chExt cx="3276600" cy="2506134"/>
          </a:xfrm>
        </p:grpSpPr>
        <p:sp>
          <p:nvSpPr>
            <p:cNvPr id="4" name="橢圓 3"/>
            <p:cNvSpPr/>
            <p:nvPr/>
          </p:nvSpPr>
          <p:spPr>
            <a:xfrm>
              <a:off x="1634067" y="2641666"/>
              <a:ext cx="1473200" cy="149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橢圓 4"/>
            <p:cNvSpPr/>
            <p:nvPr/>
          </p:nvSpPr>
          <p:spPr>
            <a:xfrm>
              <a:off x="3767667" y="2319932"/>
              <a:ext cx="1143000" cy="12530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2912005" y="3412133"/>
              <a:ext cx="1566862" cy="14139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662" y="921344"/>
            <a:ext cx="3734688" cy="50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73625" y="6442502"/>
            <a:ext cx="54133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05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防檢</a:t>
            </a:r>
            <a:r>
              <a:rPr lang="zh-TW" altLang="en-US" sz="105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局，秋行軍蟲專區；</a:t>
            </a:r>
            <a:r>
              <a:rPr lang="zh-TW" altLang="en-US" sz="105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花蓮改良</a:t>
            </a:r>
            <a:r>
              <a:rPr lang="zh-TW" altLang="en-US" sz="105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場，</a:t>
            </a:r>
            <a:r>
              <a:rPr lang="en-US" altLang="zh-TW" sz="105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en-US" altLang="zh-TW" sz="1050" dirty="0">
                <a:latin typeface="Arial" panose="020B0604020202020204" pitchFamily="34" charset="0"/>
                <a:cs typeface="Arial" panose="020B0604020202020204" pitchFamily="34" charset="0"/>
              </a:rPr>
              <a:t>https://www.hdares.gov.tw/theme_data.php?theme=news&amp;sub_theme=agri&amp;id=12805</a:t>
            </a:r>
            <a:r>
              <a:rPr lang="en-US" altLang="zh-TW" sz="105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05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54454" y="912877"/>
            <a:ext cx="3736358" cy="5222220"/>
            <a:chOff x="5488920" y="921344"/>
            <a:chExt cx="3736358" cy="522222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8920" y="921344"/>
              <a:ext cx="3736358" cy="4699000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5565976" y="5620344"/>
              <a:ext cx="3582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危害玉米果穗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639139" y="1405466"/>
            <a:ext cx="5106506" cy="4632377"/>
            <a:chOff x="4901606" y="1388532"/>
            <a:chExt cx="5106506" cy="4632377"/>
          </a:xfrm>
        </p:grpSpPr>
        <p:pic>
          <p:nvPicPr>
            <p:cNvPr id="2050" name="Picture 2" descr="https://www.newsmarket.com.tw/files/2019/06/%E8%91%89%E4%B8%8A%E6%AE%98%E7%95%99%E5%A4%A7%E9%87%8F%E7%B3%9E%E4%BE%BF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606" y="1388532"/>
              <a:ext cx="5106506" cy="3886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5635747" y="5497689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0" i="0" dirty="0" smtClean="0"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玉米心葉處殘留大量糞便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0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423" t="2031" b="655"/>
          <a:stretch/>
        </p:blipFill>
        <p:spPr>
          <a:xfrm>
            <a:off x="2192867" y="1554890"/>
            <a:ext cx="6636561" cy="499533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08133" y="6550223"/>
            <a:ext cx="447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防檢局，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秋行軍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蟲宣導摺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頁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3200" y="177590"/>
            <a:ext cx="530794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跟斜紋夜蛾 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黑肚蟲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的不同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?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71409" y="985503"/>
            <a:ext cx="55761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幼蟲腹部第一節花紋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808133" y="6550223"/>
            <a:ext cx="447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防檢</a:t>
            </a:r>
            <a:r>
              <a:rPr lang="zh-TW" altLang="en-US" sz="1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局，秋行軍蟲專區</a:t>
            </a:r>
            <a:r>
              <a:rPr lang="en-US" altLang="zh-TW" sz="14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29256" y="5253140"/>
            <a:ext cx="557615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秋行軍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蟲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個黑點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3200" y="177590"/>
            <a:ext cx="530794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跟斜紋夜蛾 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黑肚蟲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的不同</a:t>
            </a:r>
            <a:r>
              <a:rPr lang="en-US" altLang="zh-TW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?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355421" y="1186246"/>
            <a:ext cx="55761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幼蟲背部花紋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11220" y="5253139"/>
            <a:ext cx="557615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斜紋夜蛾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黑色三角斑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072206" y="2052442"/>
            <a:ext cx="8142588" cy="3200697"/>
            <a:chOff x="1072206" y="2052442"/>
            <a:chExt cx="8142588" cy="320069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206" y="2052442"/>
              <a:ext cx="8142588" cy="3132667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/>
            <a:srcRect l="29396"/>
            <a:stretch/>
          </p:blipFill>
          <p:spPr>
            <a:xfrm>
              <a:off x="2245982" y="5036503"/>
              <a:ext cx="1742703" cy="216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9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274</Words>
  <Application>Microsoft Office PowerPoint</Application>
  <PresentationFormat>35mm 幻燈片</PresentationFormat>
  <Paragraphs>35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認識秋行軍蟲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Ching-Tzu</dc:creator>
  <cp:lastModifiedBy>Ching-Tzu</cp:lastModifiedBy>
  <cp:revision>21</cp:revision>
  <dcterms:created xsi:type="dcterms:W3CDTF">2019-06-19T15:32:46Z</dcterms:created>
  <dcterms:modified xsi:type="dcterms:W3CDTF">2019-06-24T08:49:39Z</dcterms:modified>
</cp:coreProperties>
</file>