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zh-TW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69" autoAdjust="0"/>
  </p:normalViewPr>
  <p:slideViewPr>
    <p:cSldViewPr>
      <p:cViewPr>
        <p:scale>
          <a:sx n="100" d="100"/>
          <a:sy n="100" d="100"/>
        </p:scale>
        <p:origin x="2994" y="486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002126" y="6128271"/>
            <a:ext cx="11483935" cy="13064382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50320" y="6128271"/>
            <a:ext cx="34091761" cy="13064382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50319" y="35726968"/>
            <a:ext cx="22787848" cy="10104512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698212" y="35726968"/>
            <a:ext cx="22787848" cy="10104512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12CA8-8FD1-43EA-8441-1CE6490A2060}" type="datetimeFigureOut">
              <a:rPr lang="zh-TW" altLang="en-US" smtClean="0"/>
              <a:pPr/>
              <a:t>2014/3/24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A030-A97F-4D53-B30B-D552DD2C4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4" name="polygon8" hidden="1"/>
          <p:cNvSpPr>
            <a:spLocks noSelect="1" noChangeArrowheads="1"/>
          </p:cNvSpPr>
          <p:nvPr/>
        </p:nvSpPr>
        <p:spPr bwMode="auto">
          <a:xfrm>
            <a:off x="0" y="457200"/>
            <a:ext cx="1587500" cy="1587500"/>
          </a:xfrm>
          <a:custGeom>
            <a:avLst/>
            <a:gdLst>
              <a:gd name="T0" fmla="*/ 0 w 49918"/>
              <a:gd name="T1" fmla="*/ 0 h 20200"/>
              <a:gd name="T2" fmla="*/ 0 w 49918"/>
              <a:gd name="T3" fmla="*/ 0 h 20200"/>
              <a:gd name="T4" fmla="*/ 49918 w 49918"/>
              <a:gd name="T5" fmla="*/ 0 h 20200"/>
              <a:gd name="T6" fmla="*/ 49918 w 49918"/>
              <a:gd name="T7" fmla="*/ 0 h 20200"/>
              <a:gd name="T8" fmla="*/ 49918 w 49918"/>
              <a:gd name="T9" fmla="*/ 20200 h 20200"/>
              <a:gd name="T10" fmla="*/ 49918 w 49918"/>
              <a:gd name="T11" fmla="*/ 20200 h 20200"/>
              <a:gd name="T12" fmla="*/ 0 w 49918"/>
              <a:gd name="T13" fmla="*/ 20200 h 20200"/>
              <a:gd name="T14" fmla="*/ 0 w 49918"/>
              <a:gd name="T15" fmla="*/ 20200 h 20200"/>
              <a:gd name="T16" fmla="*/ 0 w 49918"/>
              <a:gd name="T17" fmla="*/ 0 h 20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918" h="20200">
                <a:moveTo>
                  <a:pt x="0" y="0"/>
                </a:moveTo>
                <a:lnTo>
                  <a:pt x="0" y="0"/>
                </a:lnTo>
                <a:lnTo>
                  <a:pt x="49918" y="0"/>
                </a:lnTo>
                <a:lnTo>
                  <a:pt x="49918" y="0"/>
                </a:lnTo>
                <a:lnTo>
                  <a:pt x="49918" y="20200"/>
                </a:lnTo>
                <a:lnTo>
                  <a:pt x="49918" y="20200"/>
                </a:lnTo>
                <a:lnTo>
                  <a:pt x="0" y="20200"/>
                </a:lnTo>
                <a:lnTo>
                  <a:pt x="0" y="202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32" name="polygon16" hidden="1"/>
          <p:cNvSpPr>
            <a:spLocks noSelect="1" noChangeArrowheads="1"/>
          </p:cNvSpPr>
          <p:nvPr/>
        </p:nvSpPr>
        <p:spPr bwMode="auto">
          <a:xfrm>
            <a:off x="0" y="2044700"/>
            <a:ext cx="1587500" cy="1587500"/>
          </a:xfrm>
          <a:custGeom>
            <a:avLst/>
            <a:gdLst>
              <a:gd name="T0" fmla="*/ 0 w 49918"/>
              <a:gd name="T1" fmla="*/ 1826 h 1826"/>
              <a:gd name="T2" fmla="*/ 0 w 49918"/>
              <a:gd name="T3" fmla="*/ 1826 h 1826"/>
              <a:gd name="T4" fmla="*/ 49918 w 49918"/>
              <a:gd name="T5" fmla="*/ 1826 h 1826"/>
              <a:gd name="T6" fmla="*/ 49918 w 49918"/>
              <a:gd name="T7" fmla="*/ 1826 h 1826"/>
              <a:gd name="T8" fmla="*/ 49918 w 49918"/>
              <a:gd name="T9" fmla="*/ 0 h 1826"/>
              <a:gd name="T10" fmla="*/ 49918 w 49918"/>
              <a:gd name="T11" fmla="*/ 0 h 1826"/>
              <a:gd name="T12" fmla="*/ 0 w 49918"/>
              <a:gd name="T13" fmla="*/ 0 h 1826"/>
              <a:gd name="T14" fmla="*/ 0 w 49918"/>
              <a:gd name="T15" fmla="*/ 0 h 1826"/>
              <a:gd name="T16" fmla="*/ 0 w 49918"/>
              <a:gd name="T17" fmla="*/ 1826 h 1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918" h="1826">
                <a:moveTo>
                  <a:pt x="0" y="1826"/>
                </a:moveTo>
                <a:lnTo>
                  <a:pt x="0" y="1826"/>
                </a:lnTo>
                <a:lnTo>
                  <a:pt x="49918" y="1826"/>
                </a:lnTo>
                <a:lnTo>
                  <a:pt x="49918" y="1826"/>
                </a:lnTo>
                <a:lnTo>
                  <a:pt x="49918" y="0"/>
                </a:lnTo>
                <a:lnTo>
                  <a:pt x="49918" y="0"/>
                </a:lnTo>
                <a:lnTo>
                  <a:pt x="0" y="0"/>
                </a:lnTo>
                <a:lnTo>
                  <a:pt x="0" y="0"/>
                </a:lnTo>
                <a:lnTo>
                  <a:pt x="0" y="1826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30" name="polygon19" hidden="1"/>
          <p:cNvSpPr>
            <a:spLocks noSelect="1" noChangeArrowheads="1"/>
          </p:cNvSpPr>
          <p:nvPr/>
        </p:nvSpPr>
        <p:spPr bwMode="auto">
          <a:xfrm>
            <a:off x="0" y="3632200"/>
            <a:ext cx="1587500" cy="1587500"/>
          </a:xfrm>
          <a:custGeom>
            <a:avLst/>
            <a:gdLst>
              <a:gd name="T0" fmla="*/ 0 w 42187"/>
              <a:gd name="T1" fmla="*/ 1632 h 1632"/>
              <a:gd name="T2" fmla="*/ 0 w 42187"/>
              <a:gd name="T3" fmla="*/ 1632 h 1632"/>
              <a:gd name="T4" fmla="*/ 42187 w 42187"/>
              <a:gd name="T5" fmla="*/ 1632 h 1632"/>
              <a:gd name="T6" fmla="*/ 42187 w 42187"/>
              <a:gd name="T7" fmla="*/ 1632 h 1632"/>
              <a:gd name="T8" fmla="*/ 42187 w 42187"/>
              <a:gd name="T9" fmla="*/ 0 h 1632"/>
              <a:gd name="T10" fmla="*/ 42187 w 42187"/>
              <a:gd name="T11" fmla="*/ 0 h 1632"/>
              <a:gd name="T12" fmla="*/ 0 w 42187"/>
              <a:gd name="T13" fmla="*/ 0 h 1632"/>
              <a:gd name="T14" fmla="*/ 0 w 42187"/>
              <a:gd name="T15" fmla="*/ 0 h 1632"/>
              <a:gd name="T16" fmla="*/ 0 w 42187"/>
              <a:gd name="T17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187" h="1632">
                <a:moveTo>
                  <a:pt x="0" y="1632"/>
                </a:moveTo>
                <a:lnTo>
                  <a:pt x="0" y="1632"/>
                </a:lnTo>
                <a:lnTo>
                  <a:pt x="42187" y="1632"/>
                </a:lnTo>
                <a:lnTo>
                  <a:pt x="42187" y="1632"/>
                </a:lnTo>
                <a:lnTo>
                  <a:pt x="42187" y="0"/>
                </a:lnTo>
                <a:lnTo>
                  <a:pt x="42187" y="0"/>
                </a:lnTo>
                <a:lnTo>
                  <a:pt x="0" y="0"/>
                </a:lnTo>
                <a:lnTo>
                  <a:pt x="0" y="0"/>
                </a:lnTo>
                <a:lnTo>
                  <a:pt x="0" y="1632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28" name="polygon35" hidden="1"/>
          <p:cNvSpPr>
            <a:spLocks noSelect="1" noChangeArrowheads="1"/>
          </p:cNvSpPr>
          <p:nvPr/>
        </p:nvSpPr>
        <p:spPr bwMode="auto">
          <a:xfrm>
            <a:off x="0" y="5219700"/>
            <a:ext cx="1587500" cy="1587500"/>
          </a:xfrm>
          <a:custGeom>
            <a:avLst/>
            <a:gdLst>
              <a:gd name="T0" fmla="*/ 0 w 49918"/>
              <a:gd name="T1" fmla="*/ 3218 h 3218"/>
              <a:gd name="T2" fmla="*/ 0 w 49918"/>
              <a:gd name="T3" fmla="*/ 3218 h 3218"/>
              <a:gd name="T4" fmla="*/ 49918 w 49918"/>
              <a:gd name="T5" fmla="*/ 3218 h 3218"/>
              <a:gd name="T6" fmla="*/ 49918 w 49918"/>
              <a:gd name="T7" fmla="*/ 3218 h 3218"/>
              <a:gd name="T8" fmla="*/ 49918 w 49918"/>
              <a:gd name="T9" fmla="*/ 0 h 3218"/>
              <a:gd name="T10" fmla="*/ 49918 w 49918"/>
              <a:gd name="T11" fmla="*/ 0 h 3218"/>
              <a:gd name="T12" fmla="*/ 0 w 49918"/>
              <a:gd name="T13" fmla="*/ 0 h 3218"/>
              <a:gd name="T14" fmla="*/ 0 w 49918"/>
              <a:gd name="T15" fmla="*/ 0 h 3218"/>
              <a:gd name="T16" fmla="*/ 0 w 49918"/>
              <a:gd name="T17" fmla="*/ 3218 h 3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918" h="3218">
                <a:moveTo>
                  <a:pt x="0" y="3218"/>
                </a:moveTo>
                <a:lnTo>
                  <a:pt x="0" y="3218"/>
                </a:lnTo>
                <a:lnTo>
                  <a:pt x="49918" y="3218"/>
                </a:lnTo>
                <a:lnTo>
                  <a:pt x="49918" y="3218"/>
                </a:lnTo>
                <a:lnTo>
                  <a:pt x="49918" y="0"/>
                </a:lnTo>
                <a:lnTo>
                  <a:pt x="49918" y="0"/>
                </a:lnTo>
                <a:lnTo>
                  <a:pt x="0" y="0"/>
                </a:lnTo>
                <a:lnTo>
                  <a:pt x="0" y="0"/>
                </a:lnTo>
                <a:lnTo>
                  <a:pt x="0" y="3218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26" name="polygon39" hidden="1"/>
          <p:cNvSpPr>
            <a:spLocks noSelect="1" noChangeArrowheads="1"/>
          </p:cNvSpPr>
          <p:nvPr/>
        </p:nvSpPr>
        <p:spPr bwMode="auto">
          <a:xfrm>
            <a:off x="0" y="6807200"/>
            <a:ext cx="1587500" cy="1587500"/>
          </a:xfrm>
          <a:custGeom>
            <a:avLst/>
            <a:gdLst>
              <a:gd name="T0" fmla="*/ 0 w 49918"/>
              <a:gd name="T1" fmla="*/ 1824 h 1824"/>
              <a:gd name="T2" fmla="*/ 0 w 49918"/>
              <a:gd name="T3" fmla="*/ 1824 h 1824"/>
              <a:gd name="T4" fmla="*/ 49918 w 49918"/>
              <a:gd name="T5" fmla="*/ 1824 h 1824"/>
              <a:gd name="T6" fmla="*/ 49918 w 49918"/>
              <a:gd name="T7" fmla="*/ 1824 h 1824"/>
              <a:gd name="T8" fmla="*/ 49918 w 49918"/>
              <a:gd name="T9" fmla="*/ 0 h 1824"/>
              <a:gd name="T10" fmla="*/ 49918 w 49918"/>
              <a:gd name="T11" fmla="*/ 0 h 1824"/>
              <a:gd name="T12" fmla="*/ 0 w 49918"/>
              <a:gd name="T13" fmla="*/ 0 h 1824"/>
              <a:gd name="T14" fmla="*/ 0 w 49918"/>
              <a:gd name="T15" fmla="*/ 0 h 1824"/>
              <a:gd name="T16" fmla="*/ 0 w 49918"/>
              <a:gd name="T17" fmla="*/ 1824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918" h="1824">
                <a:moveTo>
                  <a:pt x="0" y="1824"/>
                </a:moveTo>
                <a:lnTo>
                  <a:pt x="0" y="1824"/>
                </a:lnTo>
                <a:lnTo>
                  <a:pt x="49918" y="1824"/>
                </a:lnTo>
                <a:lnTo>
                  <a:pt x="49918" y="1824"/>
                </a:lnTo>
                <a:lnTo>
                  <a:pt x="49918" y="0"/>
                </a:lnTo>
                <a:lnTo>
                  <a:pt x="49918" y="0"/>
                </a:lnTo>
                <a:lnTo>
                  <a:pt x="0" y="0"/>
                </a:lnTo>
                <a:lnTo>
                  <a:pt x="0" y="0"/>
                </a:lnTo>
                <a:lnTo>
                  <a:pt x="0" y="1824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24" name="polygon41" hidden="1"/>
          <p:cNvSpPr>
            <a:spLocks noSelect="1" noChangeArrowheads="1"/>
          </p:cNvSpPr>
          <p:nvPr/>
        </p:nvSpPr>
        <p:spPr bwMode="auto">
          <a:xfrm>
            <a:off x="0" y="8394700"/>
            <a:ext cx="1587500" cy="1587500"/>
          </a:xfrm>
          <a:custGeom>
            <a:avLst/>
            <a:gdLst>
              <a:gd name="T0" fmla="*/ 0 w 49918"/>
              <a:gd name="T1" fmla="*/ 3216 h 3216"/>
              <a:gd name="T2" fmla="*/ 0 w 49918"/>
              <a:gd name="T3" fmla="*/ 3216 h 3216"/>
              <a:gd name="T4" fmla="*/ 49918 w 49918"/>
              <a:gd name="T5" fmla="*/ 3216 h 3216"/>
              <a:gd name="T6" fmla="*/ 49918 w 49918"/>
              <a:gd name="T7" fmla="*/ 3216 h 3216"/>
              <a:gd name="T8" fmla="*/ 49918 w 49918"/>
              <a:gd name="T9" fmla="*/ 0 h 3216"/>
              <a:gd name="T10" fmla="*/ 49918 w 49918"/>
              <a:gd name="T11" fmla="*/ 0 h 3216"/>
              <a:gd name="T12" fmla="*/ 0 w 49918"/>
              <a:gd name="T13" fmla="*/ 0 h 3216"/>
              <a:gd name="T14" fmla="*/ 0 w 49918"/>
              <a:gd name="T15" fmla="*/ 0 h 3216"/>
              <a:gd name="T16" fmla="*/ 0 w 49918"/>
              <a:gd name="T17" fmla="*/ 3216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918" h="3216">
                <a:moveTo>
                  <a:pt x="0" y="3216"/>
                </a:moveTo>
                <a:lnTo>
                  <a:pt x="0" y="3216"/>
                </a:lnTo>
                <a:lnTo>
                  <a:pt x="49918" y="3216"/>
                </a:lnTo>
                <a:lnTo>
                  <a:pt x="49918" y="3216"/>
                </a:lnTo>
                <a:lnTo>
                  <a:pt x="49918" y="0"/>
                </a:lnTo>
                <a:lnTo>
                  <a:pt x="49918" y="0"/>
                </a:lnTo>
                <a:lnTo>
                  <a:pt x="0" y="0"/>
                </a:lnTo>
                <a:lnTo>
                  <a:pt x="0" y="0"/>
                </a:lnTo>
                <a:lnTo>
                  <a:pt x="0" y="3216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22" name="polygon45" hidden="1"/>
          <p:cNvSpPr>
            <a:spLocks noSelect="1" noChangeArrowheads="1"/>
          </p:cNvSpPr>
          <p:nvPr/>
        </p:nvSpPr>
        <p:spPr bwMode="auto">
          <a:xfrm>
            <a:off x="0" y="9982200"/>
            <a:ext cx="1587500" cy="1587500"/>
          </a:xfrm>
          <a:custGeom>
            <a:avLst/>
            <a:gdLst>
              <a:gd name="T0" fmla="*/ 0 w 49918"/>
              <a:gd name="T1" fmla="*/ 1826 h 1826"/>
              <a:gd name="T2" fmla="*/ 0 w 49918"/>
              <a:gd name="T3" fmla="*/ 1826 h 1826"/>
              <a:gd name="T4" fmla="*/ 49918 w 49918"/>
              <a:gd name="T5" fmla="*/ 1826 h 1826"/>
              <a:gd name="T6" fmla="*/ 49918 w 49918"/>
              <a:gd name="T7" fmla="*/ 1826 h 1826"/>
              <a:gd name="T8" fmla="*/ 49918 w 49918"/>
              <a:gd name="T9" fmla="*/ 0 h 1826"/>
              <a:gd name="T10" fmla="*/ 49918 w 49918"/>
              <a:gd name="T11" fmla="*/ 0 h 1826"/>
              <a:gd name="T12" fmla="*/ 0 w 49918"/>
              <a:gd name="T13" fmla="*/ 0 h 1826"/>
              <a:gd name="T14" fmla="*/ 0 w 49918"/>
              <a:gd name="T15" fmla="*/ 0 h 1826"/>
              <a:gd name="T16" fmla="*/ 0 w 49918"/>
              <a:gd name="T17" fmla="*/ 1826 h 1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918" h="1826">
                <a:moveTo>
                  <a:pt x="0" y="1826"/>
                </a:moveTo>
                <a:lnTo>
                  <a:pt x="0" y="1826"/>
                </a:lnTo>
                <a:lnTo>
                  <a:pt x="49918" y="1826"/>
                </a:lnTo>
                <a:lnTo>
                  <a:pt x="49918" y="1826"/>
                </a:lnTo>
                <a:lnTo>
                  <a:pt x="49918" y="0"/>
                </a:lnTo>
                <a:lnTo>
                  <a:pt x="49918" y="0"/>
                </a:lnTo>
                <a:lnTo>
                  <a:pt x="0" y="0"/>
                </a:lnTo>
                <a:lnTo>
                  <a:pt x="0" y="0"/>
                </a:lnTo>
                <a:lnTo>
                  <a:pt x="0" y="1826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96" name="polygon96" hidden="1"/>
          <p:cNvSpPr>
            <a:spLocks noSelect="1" noChangeArrowheads="1"/>
          </p:cNvSpPr>
          <p:nvPr/>
        </p:nvSpPr>
        <p:spPr bwMode="auto">
          <a:xfrm>
            <a:off x="0" y="457200"/>
            <a:ext cx="1587500" cy="1587500"/>
          </a:xfrm>
          <a:custGeom>
            <a:avLst/>
            <a:gdLst>
              <a:gd name="T0" fmla="*/ 50 w 253"/>
              <a:gd name="T1" fmla="*/ 138 h 149"/>
              <a:gd name="T2" fmla="*/ 50 w 253"/>
              <a:gd name="T3" fmla="*/ 138 h 149"/>
              <a:gd name="T4" fmla="*/ 203 w 253"/>
              <a:gd name="T5" fmla="*/ 5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" h="149">
                <a:moveTo>
                  <a:pt x="50" y="138"/>
                </a:moveTo>
                <a:lnTo>
                  <a:pt x="50" y="138"/>
                </a:lnTo>
                <a:lnTo>
                  <a:pt x="203" y="50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94" name="polygon97" hidden="1"/>
          <p:cNvSpPr>
            <a:spLocks noSelect="1" noChangeArrowheads="1"/>
          </p:cNvSpPr>
          <p:nvPr/>
        </p:nvSpPr>
        <p:spPr bwMode="auto">
          <a:xfrm>
            <a:off x="0" y="2044700"/>
            <a:ext cx="1587500" cy="1587500"/>
          </a:xfrm>
          <a:custGeom>
            <a:avLst/>
            <a:gdLst>
              <a:gd name="T0" fmla="*/ 50 w 324"/>
              <a:gd name="T1" fmla="*/ 50 h 1285"/>
              <a:gd name="T2" fmla="*/ 50 w 324"/>
              <a:gd name="T3" fmla="*/ 50 h 1285"/>
              <a:gd name="T4" fmla="*/ 274 w 324"/>
              <a:gd name="T5" fmla="*/ 1235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285">
                <a:moveTo>
                  <a:pt x="50" y="50"/>
                </a:moveTo>
                <a:lnTo>
                  <a:pt x="50" y="50"/>
                </a:lnTo>
                <a:lnTo>
                  <a:pt x="274" y="1235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92" name="polygon98" hidden="1"/>
          <p:cNvSpPr>
            <a:spLocks noSelect="1" noChangeArrowheads="1"/>
          </p:cNvSpPr>
          <p:nvPr/>
        </p:nvSpPr>
        <p:spPr bwMode="auto">
          <a:xfrm>
            <a:off x="0" y="3632200"/>
            <a:ext cx="1587500" cy="1587500"/>
          </a:xfrm>
          <a:custGeom>
            <a:avLst/>
            <a:gdLst>
              <a:gd name="T0" fmla="*/ 50 w 393"/>
              <a:gd name="T1" fmla="*/ 3230 h 3280"/>
              <a:gd name="T2" fmla="*/ 50 w 393"/>
              <a:gd name="T3" fmla="*/ 3230 h 3280"/>
              <a:gd name="T4" fmla="*/ 343 w 393"/>
              <a:gd name="T5" fmla="*/ 50 h 3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3" h="3280">
                <a:moveTo>
                  <a:pt x="50" y="3230"/>
                </a:moveTo>
                <a:lnTo>
                  <a:pt x="50" y="3230"/>
                </a:lnTo>
                <a:lnTo>
                  <a:pt x="343" y="50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90" name="polygon99" hidden="1"/>
          <p:cNvSpPr>
            <a:spLocks noSelect="1" noChangeArrowheads="1"/>
          </p:cNvSpPr>
          <p:nvPr/>
        </p:nvSpPr>
        <p:spPr bwMode="auto">
          <a:xfrm>
            <a:off x="0" y="5219700"/>
            <a:ext cx="1587500" cy="1587500"/>
          </a:xfrm>
          <a:custGeom>
            <a:avLst/>
            <a:gdLst>
              <a:gd name="T0" fmla="*/ 50 w 2552"/>
              <a:gd name="T1" fmla="*/ 50 h 149"/>
              <a:gd name="T2" fmla="*/ 50 w 2552"/>
              <a:gd name="T3" fmla="*/ 50 h 149"/>
              <a:gd name="T4" fmla="*/ 2502 w 2552"/>
              <a:gd name="T5" fmla="*/ 5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52" h="149">
                <a:moveTo>
                  <a:pt x="50" y="50"/>
                </a:moveTo>
                <a:lnTo>
                  <a:pt x="50" y="50"/>
                </a:lnTo>
                <a:lnTo>
                  <a:pt x="2502" y="50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88" name="polygon159" hidden="1"/>
          <p:cNvSpPr>
            <a:spLocks noSelect="1" noChangeArrowheads="1"/>
          </p:cNvSpPr>
          <p:nvPr/>
        </p:nvSpPr>
        <p:spPr bwMode="auto">
          <a:xfrm>
            <a:off x="0" y="6807200"/>
            <a:ext cx="1587500" cy="1587500"/>
          </a:xfrm>
          <a:custGeom>
            <a:avLst/>
            <a:gdLst>
              <a:gd name="T0" fmla="*/ 50 w 254"/>
              <a:gd name="T1" fmla="*/ 138 h 149"/>
              <a:gd name="T2" fmla="*/ 50 w 254"/>
              <a:gd name="T3" fmla="*/ 138 h 149"/>
              <a:gd name="T4" fmla="*/ 204 w 254"/>
              <a:gd name="T5" fmla="*/ 5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149">
                <a:moveTo>
                  <a:pt x="50" y="138"/>
                </a:moveTo>
                <a:lnTo>
                  <a:pt x="50" y="138"/>
                </a:lnTo>
                <a:lnTo>
                  <a:pt x="204" y="50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86" name="polygon160" hidden="1"/>
          <p:cNvSpPr>
            <a:spLocks noSelect="1" noChangeArrowheads="1"/>
          </p:cNvSpPr>
          <p:nvPr/>
        </p:nvSpPr>
        <p:spPr bwMode="auto">
          <a:xfrm>
            <a:off x="0" y="8394700"/>
            <a:ext cx="1587500" cy="1587500"/>
          </a:xfrm>
          <a:custGeom>
            <a:avLst/>
            <a:gdLst>
              <a:gd name="T0" fmla="*/ 50 w 321"/>
              <a:gd name="T1" fmla="*/ 50 h 509"/>
              <a:gd name="T2" fmla="*/ 50 w 321"/>
              <a:gd name="T3" fmla="*/ 50 h 509"/>
              <a:gd name="T4" fmla="*/ 271 w 321"/>
              <a:gd name="T5" fmla="*/ 459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1" h="509">
                <a:moveTo>
                  <a:pt x="50" y="50"/>
                </a:moveTo>
                <a:lnTo>
                  <a:pt x="50" y="50"/>
                </a:lnTo>
                <a:lnTo>
                  <a:pt x="271" y="459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84" name="polygon161" hidden="1"/>
          <p:cNvSpPr>
            <a:spLocks noSelect="1" noChangeArrowheads="1"/>
          </p:cNvSpPr>
          <p:nvPr/>
        </p:nvSpPr>
        <p:spPr bwMode="auto">
          <a:xfrm>
            <a:off x="0" y="9982200"/>
            <a:ext cx="1587500" cy="1587500"/>
          </a:xfrm>
          <a:custGeom>
            <a:avLst/>
            <a:gdLst>
              <a:gd name="T0" fmla="*/ 50 w 395"/>
              <a:gd name="T1" fmla="*/ 1269 h 1319"/>
              <a:gd name="T2" fmla="*/ 50 w 395"/>
              <a:gd name="T3" fmla="*/ 1269 h 1319"/>
              <a:gd name="T4" fmla="*/ 345 w 395"/>
              <a:gd name="T5" fmla="*/ 50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" h="1319">
                <a:moveTo>
                  <a:pt x="50" y="1269"/>
                </a:moveTo>
                <a:lnTo>
                  <a:pt x="50" y="1269"/>
                </a:lnTo>
                <a:lnTo>
                  <a:pt x="345" y="50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82" name="polygon162" hidden="1"/>
          <p:cNvSpPr>
            <a:spLocks noSelect="1" noChangeArrowheads="1"/>
          </p:cNvSpPr>
          <p:nvPr/>
        </p:nvSpPr>
        <p:spPr bwMode="auto">
          <a:xfrm>
            <a:off x="0" y="11569700"/>
            <a:ext cx="1587500" cy="1587500"/>
          </a:xfrm>
          <a:custGeom>
            <a:avLst/>
            <a:gdLst>
              <a:gd name="T0" fmla="*/ 50 w 1619"/>
              <a:gd name="T1" fmla="*/ 50 h 149"/>
              <a:gd name="T2" fmla="*/ 50 w 1619"/>
              <a:gd name="T3" fmla="*/ 50 h 149"/>
              <a:gd name="T4" fmla="*/ 1569 w 1619"/>
              <a:gd name="T5" fmla="*/ 5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19" h="149">
                <a:moveTo>
                  <a:pt x="50" y="50"/>
                </a:moveTo>
                <a:lnTo>
                  <a:pt x="50" y="50"/>
                </a:lnTo>
                <a:lnTo>
                  <a:pt x="1569" y="50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2448422" y="3281555"/>
            <a:ext cx="19586176" cy="16655219"/>
            <a:chOff x="2371953" y="1743075"/>
            <a:chExt cx="16939390" cy="14894888"/>
          </a:xfrm>
        </p:grpSpPr>
        <p:pic>
          <p:nvPicPr>
            <p:cNvPr id="4" name="Picture 3" descr="J:\獸醫館平面圖\獸醫學系三樓A .bmp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41" t="9793" r="23941" b="19976"/>
            <a:stretch/>
          </p:blipFill>
          <p:spPr bwMode="auto">
            <a:xfrm>
              <a:off x="2371953" y="1743075"/>
              <a:ext cx="14779150" cy="12687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群組 7"/>
            <p:cNvGrpSpPr/>
            <p:nvPr/>
          </p:nvGrpSpPr>
          <p:grpSpPr>
            <a:xfrm>
              <a:off x="14640555" y="8573067"/>
              <a:ext cx="4670788" cy="8064896"/>
              <a:chOff x="14640555" y="8573067"/>
              <a:chExt cx="4670788" cy="8064896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14990863" y="8573067"/>
                <a:ext cx="4320480" cy="80648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4640555" y="10081345"/>
                <a:ext cx="2736304" cy="23762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6" name="群組 15"/>
          <p:cNvGrpSpPr/>
          <p:nvPr/>
        </p:nvGrpSpPr>
        <p:grpSpPr>
          <a:xfrm>
            <a:off x="648072" y="17138129"/>
            <a:ext cx="24698894" cy="17425936"/>
            <a:chOff x="62981" y="16706081"/>
            <a:chExt cx="21602700" cy="15702498"/>
          </a:xfrm>
        </p:grpSpPr>
        <p:pic>
          <p:nvPicPr>
            <p:cNvPr id="3" name="Picture 2" descr="J:\獸醫館平面圖\獸醫學系二樓A.bmp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811"/>
            <a:stretch/>
          </p:blipFill>
          <p:spPr bwMode="auto">
            <a:xfrm>
              <a:off x="62981" y="16706081"/>
              <a:ext cx="21602700" cy="1570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矩形 9"/>
            <p:cNvSpPr/>
            <p:nvPr/>
          </p:nvSpPr>
          <p:spPr>
            <a:xfrm>
              <a:off x="13897694" y="22932923"/>
              <a:ext cx="6634323" cy="89668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13219917" y="27219249"/>
              <a:ext cx="1822641" cy="1512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8" name="文字方塊 17"/>
          <p:cNvSpPr txBox="1"/>
          <p:nvPr/>
        </p:nvSpPr>
        <p:spPr>
          <a:xfrm>
            <a:off x="7922067" y="12626149"/>
            <a:ext cx="6855169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館二樓平面圖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8641110" y="30183771"/>
            <a:ext cx="6136126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系館一樓</a:t>
            </a:r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平面圖</a:t>
            </a:r>
          </a:p>
        </p:txBody>
      </p:sp>
      <p:sp>
        <p:nvSpPr>
          <p:cNvPr id="62" name="文字方塊 61"/>
          <p:cNvSpPr txBox="1"/>
          <p:nvPr/>
        </p:nvSpPr>
        <p:spPr>
          <a:xfrm>
            <a:off x="16217395" y="3672633"/>
            <a:ext cx="95074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A10-213</a:t>
            </a: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翁永進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研究室</a:t>
            </a:r>
            <a:endParaRPr lang="zh-TW" altLang="en-US" sz="1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2736454" y="12975146"/>
            <a:ext cx="1944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A10-202</a:t>
            </a:r>
          </a:p>
          <a:p>
            <a:pPr algn="ctr"/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林肇民老師研究室</a:t>
            </a:r>
            <a:endParaRPr lang="en-US" altLang="zh-TW" sz="1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8" name="文字方塊 67"/>
          <p:cNvSpPr txBox="1"/>
          <p:nvPr/>
        </p:nvSpPr>
        <p:spPr>
          <a:xfrm>
            <a:off x="17085377" y="21530617"/>
            <a:ext cx="1909223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能源工程實驗室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7694689" y="17789103"/>
            <a:ext cx="189284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A10-104</a:t>
            </a:r>
          </a:p>
          <a:p>
            <a:pPr algn="ctr"/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機械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</a:t>
            </a:r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4278675" y="18971428"/>
            <a:ext cx="23462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機械與能源工程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系辦公室</a:t>
            </a:r>
            <a:endPara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3780704" y="21890657"/>
            <a:ext cx="190807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精密加工與製造</a:t>
            </a:r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實驗室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11089382" y="17786201"/>
            <a:ext cx="189284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A10-105</a:t>
            </a:r>
          </a:p>
          <a:p>
            <a:pPr algn="ctr"/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機械大二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14621449" y="17861111"/>
            <a:ext cx="1868533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A10-106</a:t>
            </a:r>
          </a:p>
          <a:p>
            <a:pPr algn="ctr"/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機械大一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17405453" y="22898770"/>
            <a:ext cx="1621192" cy="1137613"/>
            <a:chOff x="17210062" y="22898770"/>
            <a:chExt cx="1621192" cy="1137613"/>
          </a:xfrm>
        </p:grpSpPr>
        <p:sp>
          <p:nvSpPr>
            <p:cNvPr id="19" name="矩形 18"/>
            <p:cNvSpPr/>
            <p:nvPr/>
          </p:nvSpPr>
          <p:spPr>
            <a:xfrm>
              <a:off x="18376704" y="23174782"/>
              <a:ext cx="454550" cy="86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18290183" y="23263156"/>
              <a:ext cx="113932" cy="7157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17210062" y="22898770"/>
              <a:ext cx="1545875" cy="3643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84" name="文字方塊 83"/>
          <p:cNvSpPr txBox="1"/>
          <p:nvPr/>
        </p:nvSpPr>
        <p:spPr>
          <a:xfrm>
            <a:off x="2728024" y="13807177"/>
            <a:ext cx="864095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A10-201</a:t>
            </a:r>
          </a:p>
          <a:p>
            <a:pPr algn="ctr"/>
            <a:r>
              <a:rPr lang="zh-TW" altLang="en-US" sz="1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系學會儲藏室</a:t>
            </a:r>
            <a:endParaRPr lang="zh-TW" altLang="en-US" sz="1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5" name="文字方塊 84"/>
          <p:cNvSpPr txBox="1"/>
          <p:nvPr/>
        </p:nvSpPr>
        <p:spPr>
          <a:xfrm>
            <a:off x="3745241" y="25697208"/>
            <a:ext cx="99814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容</a:t>
            </a:r>
            <a:r>
              <a:rPr lang="en-US" altLang="zh-TW" sz="1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</a:t>
            </a:r>
            <a:r>
              <a:rPr lang="zh-TW" altLang="en-US" sz="1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r>
              <a:rPr lang="en-US" altLang="zh-TW" sz="1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1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17390007" y="23591918"/>
            <a:ext cx="145374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zh-TW" altLang="en-US" sz="1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2880470" y="10801425"/>
            <a:ext cx="2718677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A10-203</a:t>
            </a:r>
          </a:p>
          <a:p>
            <a:pPr algn="ctr"/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電腦輔助工程實驗</a:t>
            </a:r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室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8" name="文字方塊 87"/>
          <p:cNvSpPr txBox="1"/>
          <p:nvPr/>
        </p:nvSpPr>
        <p:spPr>
          <a:xfrm>
            <a:off x="2989233" y="9774729"/>
            <a:ext cx="23549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A10-204</a:t>
            </a: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陳榮洪老師研究室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9" name="文字方塊 88"/>
          <p:cNvSpPr txBox="1"/>
          <p:nvPr/>
        </p:nvSpPr>
        <p:spPr>
          <a:xfrm>
            <a:off x="2952478" y="7705081"/>
            <a:ext cx="2508379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A10-205</a:t>
            </a:r>
          </a:p>
          <a:p>
            <a:pPr algn="ctr"/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設計與量測實驗室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0" name="文字方塊 89"/>
          <p:cNvSpPr txBox="1"/>
          <p:nvPr/>
        </p:nvSpPr>
        <p:spPr>
          <a:xfrm>
            <a:off x="3024486" y="6480945"/>
            <a:ext cx="23549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A10-206</a:t>
            </a: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丁慶華老師研究室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4104606" y="5377018"/>
            <a:ext cx="138379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A10-207</a:t>
            </a: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智慧系統實驗室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5344189" y="4176689"/>
            <a:ext cx="152765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A10-208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研究室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6958558" y="3754578"/>
            <a:ext cx="1008112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A10-209</a:t>
            </a:r>
          </a:p>
          <a:p>
            <a:pPr algn="ctr"/>
            <a:r>
              <a:rPr lang="zh-TW" altLang="en-US" sz="1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張烔堡老師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研究室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2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8319452" y="3672633"/>
            <a:ext cx="242782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A10-210</a:t>
            </a:r>
          </a:p>
          <a:p>
            <a:pPr algn="ctr"/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能源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</a:t>
            </a:r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實驗室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12072819" y="3581575"/>
            <a:ext cx="101453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A10-211</a:t>
            </a: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楊仁岡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研究室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1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13625108" y="3744641"/>
            <a:ext cx="230425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A10-212</a:t>
            </a:r>
          </a:p>
          <a:p>
            <a:pPr algn="ctr"/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控制工 程實驗室</a:t>
            </a:r>
            <a:endParaRPr lang="en-US" altLang="zh-TW" sz="2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17168137" y="9361265"/>
            <a:ext cx="14820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A10-216</a:t>
            </a:r>
          </a:p>
          <a:p>
            <a:pPr algn="ctr"/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再生能源實驗室</a:t>
            </a:r>
            <a:endPara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17475626" y="7359557"/>
            <a:ext cx="147807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A10-215</a:t>
            </a:r>
          </a:p>
          <a:p>
            <a:pPr algn="ctr"/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會議室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17405453" y="6300348"/>
            <a:ext cx="15845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zh-TW" sz="1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1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8741868" y="10513393"/>
            <a:ext cx="113218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文字方塊 99"/>
          <p:cNvSpPr txBox="1"/>
          <p:nvPr/>
        </p:nvSpPr>
        <p:spPr>
          <a:xfrm>
            <a:off x="5868668" y="360265"/>
            <a:ext cx="9757218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機械與能源工程學系系館平面圖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7390006" y="6046740"/>
            <a:ext cx="1636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A10-214</a:t>
            </a:r>
          </a:p>
          <a:p>
            <a:pPr algn="ctr"/>
            <a:r>
              <a:rPr lang="zh-TW" altLang="en-US" sz="1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沈俊旭老師</a:t>
            </a:r>
            <a:endPara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116</Words>
  <Application>Microsoft Office PowerPoint</Application>
  <PresentationFormat>自訂</PresentationFormat>
  <Paragraphs>50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CHEN GUAN LIANG</dc:creator>
  <cp:lastModifiedBy>user</cp:lastModifiedBy>
  <cp:revision>181</cp:revision>
  <dcterms:created xsi:type="dcterms:W3CDTF">2013-12-01T10:00:55Z</dcterms:created>
  <dcterms:modified xsi:type="dcterms:W3CDTF">2014-03-24T04:04:43Z</dcterms:modified>
</cp:coreProperties>
</file>