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303" r:id="rId3"/>
    <p:sldId id="319" r:id="rId4"/>
    <p:sldId id="320" r:id="rId5"/>
    <p:sldId id="321" r:id="rId6"/>
    <p:sldId id="329" r:id="rId7"/>
    <p:sldId id="322" r:id="rId8"/>
    <p:sldId id="317" r:id="rId9"/>
    <p:sldId id="304" r:id="rId10"/>
    <p:sldId id="328" r:id="rId11"/>
    <p:sldId id="282" r:id="rId12"/>
  </p:sldIdLst>
  <p:sldSz cx="18286413" cy="10287000"/>
  <p:notesSz cx="6797675" cy="9926638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00"/>
    <a:srgbClr val="3B3B3B"/>
    <a:srgbClr val="02B8AD"/>
    <a:srgbClr val="CC66FF"/>
    <a:srgbClr val="BBFF37"/>
    <a:srgbClr val="686868"/>
    <a:srgbClr val="525252"/>
    <a:srgbClr val="DEF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9" autoAdjust="0"/>
    <p:restoredTop sz="95320" autoAdjust="0"/>
  </p:normalViewPr>
  <p:slideViewPr>
    <p:cSldViewPr>
      <p:cViewPr varScale="1">
        <p:scale>
          <a:sx n="70" d="100"/>
          <a:sy n="70" d="100"/>
        </p:scale>
        <p:origin x="330" y="6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BFA6-89EB-4D76-957E-E1C3AE8B4DC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9484-7E19-44C5-BBA7-95554098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組未交分組座談表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305015" y="6081444"/>
            <a:ext cx="13681520" cy="1584176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3600" i="0" baseline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</a:p>
          <a:p>
            <a:r>
              <a:rPr lang="en-US" dirty="0"/>
              <a:t>Sub Title Here</a:t>
            </a: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45" y="4947478"/>
            <a:ext cx="12313369" cy="8568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4475196"/>
            <a:ext cx="1101968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955656" y="4207396"/>
            <a:ext cx="12380238" cy="1401766"/>
          </a:xfrm>
        </p:spPr>
        <p:txBody>
          <a:bodyPr anchor="b">
            <a:noAutofit/>
          </a:bodyPr>
          <a:lstStyle>
            <a:lvl1pPr algn="ctr">
              <a:lnSpc>
                <a:spcPts val="9000"/>
              </a:lnSpc>
              <a:defRPr sz="8000"/>
            </a:lvl1pPr>
          </a:lstStyle>
          <a:p>
            <a:r>
              <a:rPr lang="en-US" altLang="ja-JP" dirty="0"/>
              <a:t>Presentation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2623220"/>
            <a:ext cx="16417824" cy="7128792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en-US" sz="4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</a:lstStyle>
          <a:p>
            <a:pPr marL="571500" lvl="0" indent="-571500">
              <a:buClr>
                <a:schemeClr val="accent4">
                  <a:lumMod val="75000"/>
                </a:schemeClr>
              </a:buClr>
              <a:buFont typeface="標楷體" panose="03000509000000000000" pitchFamily="65" charset="-120"/>
              <a:buChar char="◆"/>
            </a:pPr>
            <a:r>
              <a:rPr lang="en-US" dirty="0"/>
              <a:t>Text Here</a:t>
            </a:r>
          </a:p>
          <a:p>
            <a:pPr marL="1399500" lvl="1" indent="-571500">
              <a:buClr>
                <a:schemeClr val="accent4">
                  <a:lumMod val="75000"/>
                </a:schemeClr>
              </a:buClr>
              <a:buFont typeface="標楷體" panose="03000509000000000000" pitchFamily="65" charset="-120"/>
              <a:buChar char="◆"/>
            </a:pPr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1738137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1765845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1111052"/>
            <a:ext cx="18286413" cy="98712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07167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479204"/>
            <a:ext cx="7935577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761692"/>
            <a:ext cx="7926526" cy="383008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30" y="4340315"/>
            <a:ext cx="6624736" cy="473992"/>
          </a:xfrm>
          <a:prstGeom prst="rect">
            <a:avLst/>
          </a:prstGeom>
        </p:spPr>
      </p:pic>
      <p:sp>
        <p:nvSpPr>
          <p:cNvPr id="10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9431238" y="3747843"/>
            <a:ext cx="7935577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440602" y="5030331"/>
            <a:ext cx="7926526" cy="383008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264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927660"/>
            <a:ext cx="4968552" cy="355494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1" y="2927660"/>
            <a:ext cx="4968552" cy="355494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6697620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706983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566" y="2927660"/>
            <a:ext cx="4968552" cy="355494"/>
          </a:xfrm>
          <a:prstGeom prst="rect">
            <a:avLst/>
          </a:prstGeom>
        </p:spPr>
      </p:pic>
      <p:sp>
        <p:nvSpPr>
          <p:cNvPr id="16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2455575" y="2335188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64938" y="3401652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6600068"/>
            <a:ext cx="4968552" cy="355494"/>
          </a:xfrm>
          <a:prstGeom prst="rect">
            <a:avLst/>
          </a:prstGeom>
        </p:spPr>
      </p:pic>
      <p:sp>
        <p:nvSpPr>
          <p:cNvPr id="30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934295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43658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2" name="図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11" y="6600068"/>
            <a:ext cx="4968552" cy="355494"/>
          </a:xfrm>
          <a:prstGeom prst="rect">
            <a:avLst/>
          </a:prstGeom>
        </p:spPr>
      </p:pic>
      <p:sp>
        <p:nvSpPr>
          <p:cNvPr id="3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6697620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706983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5" name="図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566" y="6600068"/>
            <a:ext cx="4968552" cy="355494"/>
          </a:xfrm>
          <a:prstGeom prst="rect">
            <a:avLst/>
          </a:prstGeom>
        </p:spPr>
      </p:pic>
      <p:sp>
        <p:nvSpPr>
          <p:cNvPr id="36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2455575" y="6007596"/>
            <a:ext cx="4892760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64938" y="7074060"/>
            <a:ext cx="4887180" cy="2245904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658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対角する 2 つの角を切り取った四角形 23"/>
          <p:cNvSpPr/>
          <p:nvPr userDrawn="1"/>
        </p:nvSpPr>
        <p:spPr>
          <a:xfrm rot="163596">
            <a:off x="1390039" y="219657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927028" y="2335188"/>
            <a:ext cx="965046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6392" y="3055268"/>
            <a:ext cx="9641554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5" name="対角する 2 つの角を切り取った四角形 14"/>
          <p:cNvSpPr/>
          <p:nvPr userDrawn="1"/>
        </p:nvSpPr>
        <p:spPr>
          <a:xfrm rot="21054230">
            <a:off x="1087412" y="237973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205188" y="219309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163596">
            <a:off x="12344271" y="465871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11293" y="4797329"/>
            <a:ext cx="9650468" cy="80574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120657" y="5517409"/>
            <a:ext cx="9641554" cy="1381808"/>
          </a:xfrm>
        </p:spPr>
        <p:txBody>
          <a:bodyPr>
            <a:normAutofit/>
          </a:bodyPr>
          <a:lstStyle>
            <a:lvl1pPr algn="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対角する 2 つの角を切り取った四角形 28"/>
          <p:cNvSpPr/>
          <p:nvPr userDrawn="1"/>
        </p:nvSpPr>
        <p:spPr>
          <a:xfrm rot="21054230">
            <a:off x="12041644" y="484187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12159420" y="465523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163596">
            <a:off x="3118231" y="7178999"/>
            <a:ext cx="4389170" cy="228436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52602" y="7317608"/>
            <a:ext cx="965046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661966" y="8037688"/>
            <a:ext cx="9641554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対角する 2 つの角を切り取った四角形 34"/>
          <p:cNvSpPr/>
          <p:nvPr userDrawn="1"/>
        </p:nvSpPr>
        <p:spPr>
          <a:xfrm rot="21054230">
            <a:off x="2815604" y="7362159"/>
            <a:ext cx="4389170" cy="228436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2933380" y="7175512"/>
            <a:ext cx="4490298" cy="2336452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2126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5" grpId="0" animBg="1"/>
      <p:bldP spid="16" grpId="0" animBg="1"/>
      <p:bldP spid="25" grpId="0" animBg="1"/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28419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4" y="2249524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658" y="3329644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92" y="5218260"/>
            <a:ext cx="6624736" cy="473992"/>
          </a:xfrm>
          <a:prstGeom prst="rect">
            <a:avLst/>
          </a:prstGeom>
        </p:spPr>
      </p:pic>
      <p:sp>
        <p:nvSpPr>
          <p:cNvPr id="13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800" y="4625788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31164" y="5705908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2" y="7594524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25330" y="7002052"/>
            <a:ext cx="1246674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534694" y="8082172"/>
            <a:ext cx="13136778" cy="138180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236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1550603" y="3227586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232852" y="3061906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873868" y="3513362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0" y="4199648"/>
            <a:ext cx="1245207" cy="84674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841641" y="5201395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84" name="対角する 2 つの角を切り取った四角形 83"/>
          <p:cNvSpPr/>
          <p:nvPr userDrawn="1"/>
        </p:nvSpPr>
        <p:spPr>
          <a:xfrm rot="21226749">
            <a:off x="5063736" y="4617233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対角する 2 つの角を切り取った四角形 84"/>
          <p:cNvSpPr/>
          <p:nvPr userDrawn="1"/>
        </p:nvSpPr>
        <p:spPr>
          <a:xfrm rot="21054230">
            <a:off x="4745985" y="4451553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387001" y="4903009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7" name="直線コネクタ 86"/>
          <p:cNvCxnSpPr/>
          <p:nvPr userDrawn="1"/>
        </p:nvCxnSpPr>
        <p:spPr>
          <a:xfrm>
            <a:off x="3509674" y="4103557"/>
            <a:ext cx="1248666" cy="14857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4354774" y="6591042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90" name="対角する 2 つの角を切り取った四角形 89"/>
          <p:cNvSpPr/>
          <p:nvPr userDrawn="1"/>
        </p:nvSpPr>
        <p:spPr>
          <a:xfrm rot="21226749">
            <a:off x="8479322" y="3647160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対角する 2 つの角を切り取った四角形 90"/>
          <p:cNvSpPr/>
          <p:nvPr userDrawn="1"/>
        </p:nvSpPr>
        <p:spPr>
          <a:xfrm rot="21054230">
            <a:off x="8161571" y="3481480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802587" y="3932936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93" name="直線コネクタ 92"/>
          <p:cNvCxnSpPr/>
          <p:nvPr userDrawn="1"/>
        </p:nvCxnSpPr>
        <p:spPr>
          <a:xfrm flipV="1">
            <a:off x="7022807" y="4619222"/>
            <a:ext cx="1151119" cy="87398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7770360" y="5620969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99" name="対角する 2 つの角を切り取った四角形 98"/>
          <p:cNvSpPr/>
          <p:nvPr userDrawn="1"/>
        </p:nvSpPr>
        <p:spPr>
          <a:xfrm rot="21226749">
            <a:off x="12199759" y="5270395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対角する 2 つの角を切り取った四角形 99"/>
          <p:cNvSpPr/>
          <p:nvPr userDrawn="1"/>
        </p:nvSpPr>
        <p:spPr>
          <a:xfrm rot="21054230">
            <a:off x="11882008" y="5104715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1523024" y="5556171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02" name="直線コネクタ 101"/>
          <p:cNvCxnSpPr/>
          <p:nvPr userDrawn="1"/>
        </p:nvCxnSpPr>
        <p:spPr>
          <a:xfrm>
            <a:off x="10438393" y="4523131"/>
            <a:ext cx="1455970" cy="17193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11490797" y="7244204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05" name="対角する 2 つの角を切り取った四角形 104"/>
          <p:cNvSpPr/>
          <p:nvPr userDrawn="1"/>
        </p:nvSpPr>
        <p:spPr>
          <a:xfrm rot="21226749">
            <a:off x="15796606" y="4564581"/>
            <a:ext cx="1964856" cy="1964856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対角する 2 つの角を切り取った四角形 105"/>
          <p:cNvSpPr/>
          <p:nvPr userDrawn="1"/>
        </p:nvSpPr>
        <p:spPr>
          <a:xfrm rot="21054230">
            <a:off x="15478855" y="4398901"/>
            <a:ext cx="1964856" cy="1964856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5119871" y="4850357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108" name="直線コネクタ 107"/>
          <p:cNvCxnSpPr/>
          <p:nvPr userDrawn="1"/>
        </p:nvCxnSpPr>
        <p:spPr>
          <a:xfrm flipV="1">
            <a:off x="14158830" y="5536643"/>
            <a:ext cx="1332380" cy="6097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5087644" y="6538390"/>
            <a:ext cx="2984554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cxnSp>
        <p:nvCxnSpPr>
          <p:cNvPr id="111" name="直線コネクタ 110"/>
          <p:cNvCxnSpPr/>
          <p:nvPr userDrawn="1"/>
        </p:nvCxnSpPr>
        <p:spPr>
          <a:xfrm>
            <a:off x="17755677" y="5440552"/>
            <a:ext cx="530736" cy="64659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8000" y="5863580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6000" y="7238560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7776000" y="6248976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7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484000" y="7879804"/>
            <a:ext cx="2952328" cy="1774844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8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5084000" y="7159724"/>
            <a:ext cx="2952328" cy="176400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4137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7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21226749">
            <a:off x="2590413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054230">
            <a:off x="2290842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302445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15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956047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2406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226749">
            <a:off x="7929567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054230">
            <a:off x="7629996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1599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20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7295201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1560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26749">
            <a:off x="13233956" y="3017152"/>
            <a:ext cx="2809597" cy="28095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対角する 2 つの角を切り取った四角形 24"/>
          <p:cNvSpPr/>
          <p:nvPr userDrawn="1"/>
        </p:nvSpPr>
        <p:spPr>
          <a:xfrm rot="21054230">
            <a:off x="12934385" y="2827642"/>
            <a:ext cx="2809597" cy="280959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45988" y="3711400"/>
            <a:ext cx="29523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KEYWORD</a:t>
            </a:r>
          </a:p>
        </p:txBody>
      </p:sp>
      <p:sp>
        <p:nvSpPr>
          <p:cNvPr id="2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99590" y="6133191"/>
            <a:ext cx="475252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85949" y="6795376"/>
            <a:ext cx="4766168" cy="223655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937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" grpId="0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ひし形 36"/>
          <p:cNvSpPr/>
          <p:nvPr userDrawn="1"/>
        </p:nvSpPr>
        <p:spPr>
          <a:xfrm>
            <a:off x="3526582" y="2119164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ひし形 35"/>
          <p:cNvSpPr/>
          <p:nvPr userDrawn="1"/>
        </p:nvSpPr>
        <p:spPr>
          <a:xfrm>
            <a:off x="3549215" y="65116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ひし形 34"/>
          <p:cNvSpPr/>
          <p:nvPr userDrawn="1"/>
        </p:nvSpPr>
        <p:spPr>
          <a:xfrm>
            <a:off x="5686822" y="43085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ひし形 32"/>
          <p:cNvSpPr/>
          <p:nvPr userDrawn="1"/>
        </p:nvSpPr>
        <p:spPr>
          <a:xfrm>
            <a:off x="1366342" y="4308552"/>
            <a:ext cx="2664296" cy="2664296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3526582" y="2364336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ひし形 29"/>
          <p:cNvSpPr/>
          <p:nvPr userDrawn="1"/>
        </p:nvSpPr>
        <p:spPr>
          <a:xfrm>
            <a:off x="1615055" y="4308552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ひし形 30"/>
          <p:cNvSpPr/>
          <p:nvPr userDrawn="1"/>
        </p:nvSpPr>
        <p:spPr>
          <a:xfrm>
            <a:off x="3546302" y="6252768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ひし形 31"/>
          <p:cNvSpPr/>
          <p:nvPr userDrawn="1"/>
        </p:nvSpPr>
        <p:spPr>
          <a:xfrm>
            <a:off x="5431479" y="4315408"/>
            <a:ext cx="2664296" cy="2664296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右矢印 5"/>
          <p:cNvSpPr/>
          <p:nvPr userDrawn="1"/>
        </p:nvSpPr>
        <p:spPr>
          <a:xfrm rot="2700000">
            <a:off x="5576571" y="4393111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右矢印 37"/>
          <p:cNvSpPr/>
          <p:nvPr userDrawn="1"/>
        </p:nvSpPr>
        <p:spPr>
          <a:xfrm rot="8100000">
            <a:off x="5553936" y="6319080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右矢印 38"/>
          <p:cNvSpPr/>
          <p:nvPr userDrawn="1"/>
        </p:nvSpPr>
        <p:spPr>
          <a:xfrm rot="13500000">
            <a:off x="3681728" y="6295201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右矢印 39"/>
          <p:cNvSpPr/>
          <p:nvPr userDrawn="1"/>
        </p:nvSpPr>
        <p:spPr>
          <a:xfrm rot="18900000">
            <a:off x="3681728" y="4374864"/>
            <a:ext cx="492696" cy="612068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3742606" y="3055268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758830" y="5071492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3742606" y="7159724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1654374" y="5071492"/>
            <a:ext cx="2232248" cy="108012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48" name="図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4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033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6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3" grpId="0" animBg="1"/>
      <p:bldP spid="5" grpId="0"/>
      <p:bldP spid="2" grpId="0"/>
      <p:bldP spid="4" grpId="0" animBg="1"/>
      <p:bldP spid="30" grpId="0" animBg="1"/>
      <p:bldP spid="31" grpId="0" animBg="1"/>
      <p:bldP spid="32" grpId="0" animBg="1"/>
      <p:bldP spid="6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9" name="直角三角形 8"/>
          <p:cNvSpPr/>
          <p:nvPr userDrawn="1"/>
        </p:nvSpPr>
        <p:spPr>
          <a:xfrm rot="5400000">
            <a:off x="5821424" y="2469789"/>
            <a:ext cx="3322576" cy="3322576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直角三角形 26"/>
          <p:cNvSpPr>
            <a:spLocks/>
          </p:cNvSpPr>
          <p:nvPr userDrawn="1"/>
        </p:nvSpPr>
        <p:spPr>
          <a:xfrm rot="10800000">
            <a:off x="9132774" y="2468772"/>
            <a:ext cx="3322800" cy="33228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直角三角形 27"/>
          <p:cNvSpPr>
            <a:spLocks/>
          </p:cNvSpPr>
          <p:nvPr userDrawn="1"/>
        </p:nvSpPr>
        <p:spPr>
          <a:xfrm>
            <a:off x="5821424" y="5781140"/>
            <a:ext cx="3322800" cy="3322800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直角三角形 28"/>
          <p:cNvSpPr>
            <a:spLocks/>
          </p:cNvSpPr>
          <p:nvPr userDrawn="1"/>
        </p:nvSpPr>
        <p:spPr>
          <a:xfrm rot="16200000">
            <a:off x="9132774" y="5781140"/>
            <a:ext cx="3322800" cy="3322800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270998" y="4927476"/>
            <a:ext cx="3744416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4" hasCustomPrompt="1"/>
          </p:nvPr>
        </p:nvSpPr>
        <p:spPr>
          <a:xfrm>
            <a:off x="5974854" y="269522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46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1342865" y="269522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974854" y="737574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1342865" y="7375748"/>
            <a:ext cx="896685" cy="1512168"/>
          </a:xfrm>
        </p:spPr>
        <p:txBody>
          <a:bodyPr anchor="ctr">
            <a:noAutofit/>
          </a:bodyPr>
          <a:lstStyle>
            <a:lvl1pPr algn="ctr">
              <a:defRPr sz="15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1" name="直線コネクタ 10"/>
          <p:cNvCxnSpPr/>
          <p:nvPr userDrawn="1"/>
        </p:nvCxnSpPr>
        <p:spPr>
          <a:xfrm flipH="1">
            <a:off x="790278" y="3343300"/>
            <a:ext cx="5031146" cy="0"/>
          </a:xfrm>
          <a:prstGeom prst="line">
            <a:avLst/>
          </a:prstGeom>
          <a:ln w="28575">
            <a:solidFill>
              <a:srgbClr val="02B8A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48172" y="2623220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57536" y="3343300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4" name="直線コネクタ 53"/>
          <p:cNvCxnSpPr/>
          <p:nvPr userDrawn="1"/>
        </p:nvCxnSpPr>
        <p:spPr>
          <a:xfrm flipH="1">
            <a:off x="12456000" y="3343300"/>
            <a:ext cx="5279912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508804" y="2623220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8168" y="3343300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61" name="直線コネクタ 60"/>
          <p:cNvCxnSpPr/>
          <p:nvPr userDrawn="1"/>
        </p:nvCxnSpPr>
        <p:spPr>
          <a:xfrm flipH="1">
            <a:off x="783095" y="6655668"/>
            <a:ext cx="503114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40989" y="5935588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50353" y="6655668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64" name="直線コネクタ 63"/>
          <p:cNvCxnSpPr/>
          <p:nvPr userDrawn="1"/>
        </p:nvCxnSpPr>
        <p:spPr>
          <a:xfrm flipH="1">
            <a:off x="12455574" y="6655668"/>
            <a:ext cx="5279912" cy="0"/>
          </a:xfrm>
          <a:prstGeom prst="line">
            <a:avLst/>
          </a:prstGeom>
          <a:ln w="28575">
            <a:solidFill>
              <a:srgbClr val="02B8A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プレースホルダー 22"/>
          <p:cNvSpPr>
            <a:spLocks noGrp="1"/>
          </p:cNvSpPr>
          <p:nvPr>
            <p:ph type="body" sz="quarter" idx="24" hasCustomPrompt="1"/>
          </p:nvPr>
        </p:nvSpPr>
        <p:spPr>
          <a:xfrm>
            <a:off x="12485476" y="5935588"/>
            <a:ext cx="5005918" cy="8057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94840" y="6655668"/>
            <a:ext cx="5001294" cy="2160240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262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1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650"/>
                            </p:stCondLst>
                            <p:childTnLst>
                              <p:par>
                                <p:cTn id="8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4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90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 animBg="1"/>
      <p:bldP spid="27" grpId="0" animBg="1"/>
      <p:bldP spid="28" grpId="0" animBg="1"/>
      <p:bldP spid="29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7" y="2911252"/>
            <a:ext cx="10729190" cy="6035170"/>
          </a:xfrm>
          <a:prstGeom prst="rect">
            <a:avLst/>
          </a:prstGeom>
        </p:spPr>
      </p:pic>
      <p:sp>
        <p:nvSpPr>
          <p:cNvPr id="11" name="直角三角形 10"/>
          <p:cNvSpPr/>
          <p:nvPr userDrawn="1"/>
        </p:nvSpPr>
        <p:spPr>
          <a:xfrm rot="10800000">
            <a:off x="1597398" y="4408388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294334" y="3415308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直角三角形 33"/>
          <p:cNvSpPr/>
          <p:nvPr userDrawn="1"/>
        </p:nvSpPr>
        <p:spPr>
          <a:xfrm rot="10800000">
            <a:off x="2950518" y="6511652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47454" y="5518572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6" name="直角三角形 45"/>
          <p:cNvSpPr/>
          <p:nvPr userDrawn="1"/>
        </p:nvSpPr>
        <p:spPr>
          <a:xfrm rot="10800000">
            <a:off x="5470798" y="4083304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167734" y="3090224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直角三角形 50"/>
          <p:cNvSpPr/>
          <p:nvPr userDrawn="1"/>
        </p:nvSpPr>
        <p:spPr>
          <a:xfrm rot="10800000">
            <a:off x="5665850" y="5988184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5362786" y="4995104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" name="直角三角形 52"/>
          <p:cNvSpPr/>
          <p:nvPr userDrawn="1"/>
        </p:nvSpPr>
        <p:spPr>
          <a:xfrm rot="10800000">
            <a:off x="8138766" y="4451909"/>
            <a:ext cx="561032" cy="561032"/>
          </a:xfrm>
          <a:prstGeom prst="rtTriangle">
            <a:avLst/>
          </a:prstGeom>
          <a:solidFill>
            <a:srgbClr val="02B8AD">
              <a:alpha val="40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7835702" y="3458829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5" name="直角三角形 54"/>
          <p:cNvSpPr/>
          <p:nvPr userDrawn="1"/>
        </p:nvSpPr>
        <p:spPr>
          <a:xfrm rot="10800000">
            <a:off x="9471894" y="7030362"/>
            <a:ext cx="561032" cy="561032"/>
          </a:xfrm>
          <a:prstGeom prst="rtTriangle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9168830" y="6037282"/>
            <a:ext cx="115212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57" name="図 5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398" y="4207396"/>
            <a:ext cx="6624736" cy="473992"/>
          </a:xfrm>
          <a:prstGeom prst="rect">
            <a:avLst/>
          </a:prstGeom>
        </p:spPr>
      </p:pic>
      <p:sp>
        <p:nvSpPr>
          <p:cNvPr id="5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620" y="4798894"/>
            <a:ext cx="6697538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1014620" y="3703340"/>
            <a:ext cx="6640294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280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8" y="7655945"/>
            <a:ext cx="11019680" cy="13681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4" y="8167210"/>
            <a:ext cx="12313369" cy="856887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10358" y="8843602"/>
            <a:ext cx="15620598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4400" i="0" baseline="0">
                <a:solidFill>
                  <a:srgbClr val="5252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10358" y="7735788"/>
            <a:ext cx="15625736" cy="1008112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8000"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SECTION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ひし形 27"/>
          <p:cNvSpPr/>
          <p:nvPr userDrawn="1"/>
        </p:nvSpPr>
        <p:spPr>
          <a:xfrm>
            <a:off x="2447628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4" name="ひし形 3"/>
          <p:cNvSpPr/>
          <p:nvPr userDrawn="1"/>
        </p:nvSpPr>
        <p:spPr>
          <a:xfrm>
            <a:off x="2555640" y="4459424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線コネクタ 8"/>
          <p:cNvCxnSpPr>
            <a:stCxn id="4" idx="3"/>
          </p:cNvCxnSpPr>
          <p:nvPr userDrawn="1"/>
        </p:nvCxnSpPr>
        <p:spPr>
          <a:xfrm>
            <a:off x="3131704" y="4747456"/>
            <a:ext cx="3635238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08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03883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90242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8" name="ひし形 47"/>
          <p:cNvSpPr/>
          <p:nvPr userDrawn="1"/>
        </p:nvSpPr>
        <p:spPr>
          <a:xfrm>
            <a:off x="6668144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ひし形 48"/>
          <p:cNvSpPr/>
          <p:nvPr userDrawn="1"/>
        </p:nvSpPr>
        <p:spPr>
          <a:xfrm>
            <a:off x="6776156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直線コネクタ 49"/>
          <p:cNvCxnSpPr>
            <a:stCxn id="49" idx="3"/>
            <a:endCxn id="55" idx="1"/>
          </p:cNvCxnSpPr>
          <p:nvPr userDrawn="1"/>
        </p:nvCxnSpPr>
        <p:spPr>
          <a:xfrm>
            <a:off x="7352220" y="4748432"/>
            <a:ext cx="3600400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24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5124399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110758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4" name="ひし形 53"/>
          <p:cNvSpPr/>
          <p:nvPr userDrawn="1"/>
        </p:nvSpPr>
        <p:spPr>
          <a:xfrm>
            <a:off x="10844608" y="4351412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ひし形 54"/>
          <p:cNvSpPr/>
          <p:nvPr userDrawn="1"/>
        </p:nvSpPr>
        <p:spPr>
          <a:xfrm>
            <a:off x="10952620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直線コネクタ 55"/>
          <p:cNvCxnSpPr>
            <a:stCxn id="55" idx="3"/>
            <a:endCxn id="61" idx="1"/>
          </p:cNvCxnSpPr>
          <p:nvPr userDrawn="1"/>
        </p:nvCxnSpPr>
        <p:spPr>
          <a:xfrm>
            <a:off x="11528684" y="4748432"/>
            <a:ext cx="3628356" cy="0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9764488" y="3235288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9300863" y="5359524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287222" y="6021709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0" name="ひし形 59"/>
          <p:cNvSpPr/>
          <p:nvPr userDrawn="1"/>
        </p:nvSpPr>
        <p:spPr>
          <a:xfrm>
            <a:off x="15049028" y="4337299"/>
            <a:ext cx="792088" cy="7920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ひし形 60"/>
          <p:cNvSpPr/>
          <p:nvPr userDrawn="1"/>
        </p:nvSpPr>
        <p:spPr>
          <a:xfrm>
            <a:off x="15157040" y="4460400"/>
            <a:ext cx="576064" cy="576064"/>
          </a:xfrm>
          <a:prstGeom prst="diamond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3968908" y="3221175"/>
            <a:ext cx="2952328" cy="108012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3505283" y="5345411"/>
            <a:ext cx="3918843" cy="720080"/>
          </a:xfrm>
        </p:spPr>
        <p:txBody>
          <a:bodyPr anchor="ctr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91642" y="6007596"/>
            <a:ext cx="3930090" cy="2290143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316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5" grpId="0"/>
      <p:bldP spid="2" grpId="0"/>
      <p:bldP spid="4" grpId="1" animBg="1"/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/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37510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25890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20166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21711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3815266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3699068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3641826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3657278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5337929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5221731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5164489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5179941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6850097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6733899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6676657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6692109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対角する 2 つの角を切り取った四角形 62"/>
          <p:cNvSpPr/>
          <p:nvPr userDrawn="1"/>
        </p:nvSpPr>
        <p:spPr>
          <a:xfrm rot="21226749">
            <a:off x="7887845" y="8351770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対角する 2 つの角を切り取った四角形 63"/>
          <p:cNvSpPr/>
          <p:nvPr userDrawn="1"/>
        </p:nvSpPr>
        <p:spPr>
          <a:xfrm rot="21054230">
            <a:off x="7698775" y="8235572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7642397" y="8178330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866533" y="8193782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9678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5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0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5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7" name="対角する 2 つの角を切り取った四角形 26"/>
          <p:cNvSpPr/>
          <p:nvPr userDrawn="1"/>
        </p:nvSpPr>
        <p:spPr>
          <a:xfrm rot="21226749">
            <a:off x="7890144" y="2591131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7701074" y="2474933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44696" y="2417691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868832" y="2433143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対角する 2 つの角を切り取った四角形 50"/>
          <p:cNvSpPr/>
          <p:nvPr userDrawn="1"/>
        </p:nvSpPr>
        <p:spPr>
          <a:xfrm rot="21226749">
            <a:off x="7887845" y="4370341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7698775" y="4254143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7642397" y="4196901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6533" y="4212353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5" name="対角する 2 つの角を切り取った四角形 54"/>
          <p:cNvSpPr/>
          <p:nvPr userDrawn="1"/>
        </p:nvSpPr>
        <p:spPr>
          <a:xfrm rot="21226749">
            <a:off x="7890144" y="6253044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対角する 2 つの角を切り取った四角形 55"/>
          <p:cNvSpPr/>
          <p:nvPr userDrawn="1"/>
        </p:nvSpPr>
        <p:spPr>
          <a:xfrm rot="21054230">
            <a:off x="7701074" y="6136846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7644696" y="6079604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8832" y="6095056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対角する 2 つの角を切り取った四角形 58"/>
          <p:cNvSpPr/>
          <p:nvPr userDrawn="1"/>
        </p:nvSpPr>
        <p:spPr>
          <a:xfrm rot="21226749">
            <a:off x="7887843" y="8125252"/>
            <a:ext cx="930987" cy="93098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対角する 2 つの角を切り取った四角形 59"/>
          <p:cNvSpPr/>
          <p:nvPr userDrawn="1"/>
        </p:nvSpPr>
        <p:spPr>
          <a:xfrm rot="21054230">
            <a:off x="7698773" y="8009054"/>
            <a:ext cx="930987" cy="930987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7642395" y="7951812"/>
            <a:ext cx="1143846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8866531" y="7967264"/>
            <a:ext cx="8555294" cy="1064686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34295" y="2191172"/>
            <a:ext cx="6192688" cy="7043124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8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4271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5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530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7" name="片側の 2 つの角を切り取った四角形 6"/>
          <p:cNvSpPr/>
          <p:nvPr userDrawn="1"/>
        </p:nvSpPr>
        <p:spPr>
          <a:xfrm rot="10800000">
            <a:off x="4493208" y="3801917"/>
            <a:ext cx="1872000" cy="1872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片側の 2 つの角を切り取った四角形 18"/>
          <p:cNvSpPr/>
          <p:nvPr userDrawn="1"/>
        </p:nvSpPr>
        <p:spPr>
          <a:xfrm>
            <a:off x="6335934" y="5673120"/>
            <a:ext cx="1872000" cy="1872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片側の 2 つの角を切り取った四角形 19"/>
          <p:cNvSpPr/>
          <p:nvPr userDrawn="1"/>
        </p:nvSpPr>
        <p:spPr>
          <a:xfrm>
            <a:off x="2621207" y="5673918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片側の 2 つの角を切り取った四角形 26"/>
          <p:cNvSpPr/>
          <p:nvPr userDrawn="1"/>
        </p:nvSpPr>
        <p:spPr>
          <a:xfrm>
            <a:off x="10080000" y="5673919"/>
            <a:ext cx="1872000" cy="1872000"/>
          </a:xfrm>
          <a:prstGeom prst="snip2Same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片側の 2 つの角を切り取った四角形 27"/>
          <p:cNvSpPr/>
          <p:nvPr userDrawn="1"/>
        </p:nvSpPr>
        <p:spPr>
          <a:xfrm rot="10800000">
            <a:off x="11952000" y="3801120"/>
            <a:ext cx="1872000" cy="1872000"/>
          </a:xfrm>
          <a:prstGeom prst="snip2Same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片側の 2 つの角を切り取った四角形 28"/>
          <p:cNvSpPr/>
          <p:nvPr userDrawn="1"/>
        </p:nvSpPr>
        <p:spPr>
          <a:xfrm rot="10800000">
            <a:off x="8208000" y="3801918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片側の 2 つの角を切り取った四角形 29"/>
          <p:cNvSpPr/>
          <p:nvPr userDrawn="1"/>
        </p:nvSpPr>
        <p:spPr>
          <a:xfrm>
            <a:off x="13824000" y="5673919"/>
            <a:ext cx="1872000" cy="1872000"/>
          </a:xfrm>
          <a:prstGeom prst="snip2Same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テキスト プレースホルダー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1208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4488706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6334894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18" hasCustomPrompt="1"/>
          </p:nvPr>
        </p:nvSpPr>
        <p:spPr>
          <a:xfrm>
            <a:off x="8202392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6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10084502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7" name="テキスト プレースホルダー 22"/>
          <p:cNvSpPr>
            <a:spLocks noGrp="1"/>
          </p:cNvSpPr>
          <p:nvPr>
            <p:ph type="body" sz="quarter" idx="20" hasCustomPrompt="1"/>
          </p:nvPr>
        </p:nvSpPr>
        <p:spPr>
          <a:xfrm>
            <a:off x="11952000" y="4089152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13824000" y="6105376"/>
            <a:ext cx="1872000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1999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7519764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675189" y="2407196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597851" y="754591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9341917" y="754591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3085917" y="7522559"/>
            <a:ext cx="3348165" cy="1394722"/>
          </a:xfrm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451225" y="2407196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13917" y="2404844"/>
            <a:ext cx="3348165" cy="1394722"/>
          </a:xfrm>
        </p:spPr>
        <p:txBody>
          <a:bodyPr anchor="b">
            <a:normAutofit/>
          </a:bodyPr>
          <a:lstStyle>
            <a:lvl1pPr algn="ctr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282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with Cap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1" name="対角する 2 つの角を切り取った四角形 10"/>
          <p:cNvSpPr/>
          <p:nvPr userDrawn="1"/>
        </p:nvSpPr>
        <p:spPr>
          <a:xfrm rot="21226749">
            <a:off x="2296845" y="2977659"/>
            <a:ext cx="6170183" cy="617018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804011" y="2574531"/>
            <a:ext cx="6170183" cy="617018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871250" y="2601650"/>
            <a:ext cx="6312346" cy="6310881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0707" y="7965792"/>
            <a:ext cx="6414563" cy="634092"/>
          </a:xfrm>
          <a:gradFill>
            <a:gsLst>
              <a:gs pos="0">
                <a:schemeClr val="accent1">
                  <a:alpha val="0"/>
                </a:schemeClr>
              </a:gs>
              <a:gs pos="32000">
                <a:schemeClr val="accent1">
                  <a:alpha val="18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</p:spTree>
    <p:extLst>
      <p:ext uri="{BB962C8B-B14F-4D97-AF65-F5344CB8AC3E}">
        <p14:creationId xmlns:p14="http://schemas.microsoft.com/office/powerpoint/2010/main" val="36958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1" grpId="0" animBg="1"/>
      <p:bldP spid="7" grpId="0" animBg="1"/>
      <p:bldP spid="9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uiExpand="1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539500" y="2652739"/>
            <a:ext cx="3846739" cy="3846739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541417" y="2356790"/>
            <a:ext cx="3935369" cy="3934456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テキスト プレースホルダー 22"/>
          <p:cNvSpPr>
            <a:spLocks noGrp="1"/>
          </p:cNvSpPr>
          <p:nvPr>
            <p:ph type="body" sz="quarter" idx="17" hasCustomPrompt="1"/>
          </p:nvPr>
        </p:nvSpPr>
        <p:spPr>
          <a:xfrm>
            <a:off x="214214" y="5559351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226749">
            <a:off x="5107668" y="3922119"/>
            <a:ext cx="3634197" cy="36341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5200053" y="3647763"/>
            <a:ext cx="3717930" cy="371706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4678710" y="6638229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対角する 2 つの角を切り取った四角形 27"/>
          <p:cNvSpPr/>
          <p:nvPr userDrawn="1"/>
        </p:nvSpPr>
        <p:spPr>
          <a:xfrm rot="21054230">
            <a:off x="9426335" y="3012780"/>
            <a:ext cx="3846739" cy="3846739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9428252" y="2716831"/>
            <a:ext cx="3935369" cy="3934456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0" name="テキスト プレースホルダー 22"/>
          <p:cNvSpPr>
            <a:spLocks noGrp="1"/>
          </p:cNvSpPr>
          <p:nvPr>
            <p:ph type="body" sz="quarter" idx="21" hasCustomPrompt="1"/>
          </p:nvPr>
        </p:nvSpPr>
        <p:spPr>
          <a:xfrm>
            <a:off x="9143206" y="5919392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対角する 2 つの角を切り取った四角形 30"/>
          <p:cNvSpPr/>
          <p:nvPr userDrawn="1"/>
        </p:nvSpPr>
        <p:spPr>
          <a:xfrm rot="21226749">
            <a:off x="14035782" y="4498183"/>
            <a:ext cx="3634197" cy="3634197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 rot="21432298">
            <a:off x="14128167" y="4223827"/>
            <a:ext cx="3717930" cy="371706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3" name="テキスト プレースホルダー 22"/>
          <p:cNvSpPr>
            <a:spLocks noGrp="1"/>
          </p:cNvSpPr>
          <p:nvPr>
            <p:ph type="body" sz="quarter" idx="23" hasCustomPrompt="1"/>
          </p:nvPr>
        </p:nvSpPr>
        <p:spPr>
          <a:xfrm>
            <a:off x="13593357" y="7214293"/>
            <a:ext cx="4478841" cy="448245"/>
          </a:xfrm>
          <a:gradFill>
            <a:gsLst>
              <a:gs pos="0">
                <a:schemeClr val="accent1">
                  <a:alpha val="0"/>
                </a:schemeClr>
              </a:gs>
              <a:gs pos="29000">
                <a:schemeClr val="accent1">
                  <a:alpha val="9000"/>
                </a:schemeClr>
              </a:gs>
              <a:gs pos="100000">
                <a:srgbClr val="02B8AD"/>
              </a:gs>
            </a:gsLst>
            <a:lin ang="0" scaled="1"/>
          </a:gradFill>
        </p:spPr>
        <p:txBody>
          <a:bodyPr anchor="ctr">
            <a:no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602240" y="6439644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88599" y="7053458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3" name="テキスト プレースホルダー 22"/>
          <p:cNvSpPr>
            <a:spLocks noGrp="1"/>
          </p:cNvSpPr>
          <p:nvPr>
            <p:ph type="body" sz="quarter" idx="28" hasCustomPrompt="1"/>
          </p:nvPr>
        </p:nvSpPr>
        <p:spPr>
          <a:xfrm>
            <a:off x="5176466" y="7424119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162825" y="8037933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5" name="テキスト プレースホルダー 22"/>
          <p:cNvSpPr>
            <a:spLocks noGrp="1"/>
          </p:cNvSpPr>
          <p:nvPr>
            <p:ph type="body" sz="quarter" idx="30" hasCustomPrompt="1"/>
          </p:nvPr>
        </p:nvSpPr>
        <p:spPr>
          <a:xfrm>
            <a:off x="9516887" y="6848055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503246" y="7461869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7" name="テキスト プレースホルダー 22"/>
          <p:cNvSpPr>
            <a:spLocks noGrp="1"/>
          </p:cNvSpPr>
          <p:nvPr>
            <p:ph type="body" sz="quarter" idx="32" hasCustomPrompt="1"/>
          </p:nvPr>
        </p:nvSpPr>
        <p:spPr>
          <a:xfrm>
            <a:off x="14097132" y="8017088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4083491" y="8630902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769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1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 build="p" animBg="1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7" name="対角する 2 つの角を切り取った四角形 6"/>
          <p:cNvSpPr/>
          <p:nvPr userDrawn="1"/>
        </p:nvSpPr>
        <p:spPr>
          <a:xfrm rot="21054230">
            <a:off x="1480621" y="2678113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 rot="21432298">
            <a:off x="1566315" y="2400071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8" name="対角する 2 つの角を切り取った四角形 37"/>
          <p:cNvSpPr/>
          <p:nvPr userDrawn="1"/>
        </p:nvSpPr>
        <p:spPr>
          <a:xfrm rot="21054230">
            <a:off x="6919699" y="2663506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 rot="21432298">
            <a:off x="7005393" y="2385464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0" name="対角する 2 つの角を切り取った四角形 39"/>
          <p:cNvSpPr/>
          <p:nvPr userDrawn="1"/>
        </p:nvSpPr>
        <p:spPr>
          <a:xfrm rot="21054230">
            <a:off x="12392307" y="2647920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 rot="21432298">
            <a:off x="12478001" y="2369878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0" name="対角する 2 つの角を切り取った四角形 49"/>
          <p:cNvSpPr/>
          <p:nvPr userDrawn="1"/>
        </p:nvSpPr>
        <p:spPr>
          <a:xfrm rot="21054230">
            <a:off x="1473808" y="6883607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図プレースホルダー 8"/>
          <p:cNvSpPr>
            <a:spLocks noGrp="1"/>
          </p:cNvSpPr>
          <p:nvPr>
            <p:ph type="pic" sz="quarter" idx="19" hasCustomPrompt="1"/>
          </p:nvPr>
        </p:nvSpPr>
        <p:spPr>
          <a:xfrm rot="21432298">
            <a:off x="1559502" y="6605565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2" name="対角する 2 つの角を切り取った四角形 51"/>
          <p:cNvSpPr/>
          <p:nvPr userDrawn="1"/>
        </p:nvSpPr>
        <p:spPr>
          <a:xfrm rot="21054230">
            <a:off x="6912886" y="6869000"/>
            <a:ext cx="4334892" cy="234964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 rot="21432298">
            <a:off x="6998580" y="6590958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4" name="対角する 2 つの角を切り取った四角形 53"/>
          <p:cNvSpPr/>
          <p:nvPr userDrawn="1"/>
        </p:nvSpPr>
        <p:spPr>
          <a:xfrm rot="21054230">
            <a:off x="12385494" y="6853414"/>
            <a:ext cx="4334892" cy="234964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 rot="21432298">
            <a:off x="12471188" y="6575372"/>
            <a:ext cx="4434769" cy="2403227"/>
          </a:xfrm>
          <a:prstGeom prst="snip2Diag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6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466163" y="5215508"/>
            <a:ext cx="15381899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022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9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41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731911" y="6223620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6837434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34" name="テキスト プレースホルダー 22"/>
          <p:cNvSpPr>
            <a:spLocks noGrp="1"/>
          </p:cNvSpPr>
          <p:nvPr>
            <p:ph type="body" sz="quarter" idx="35" hasCustomPrompt="1"/>
          </p:nvPr>
        </p:nvSpPr>
        <p:spPr>
          <a:xfrm>
            <a:off x="718270" y="3559324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5052391" y="7051749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7" hasCustomPrompt="1"/>
          </p:nvPr>
        </p:nvSpPr>
        <p:spPr>
          <a:xfrm>
            <a:off x="5038750" y="7665563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グラフ プレースホルダー 5"/>
          <p:cNvSpPr>
            <a:spLocks noGrp="1"/>
          </p:cNvSpPr>
          <p:nvPr>
            <p:ph type="chart" sz="quarter" idx="38" hasCustomPrompt="1"/>
          </p:nvPr>
        </p:nvSpPr>
        <p:spPr>
          <a:xfrm>
            <a:off x="5038750" y="3235325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38" name="テキスト プレースホルダー 22"/>
          <p:cNvSpPr>
            <a:spLocks noGrp="1"/>
          </p:cNvSpPr>
          <p:nvPr>
            <p:ph type="body" sz="quarter" idx="39" hasCustomPrompt="1"/>
          </p:nvPr>
        </p:nvSpPr>
        <p:spPr>
          <a:xfrm>
            <a:off x="5038750" y="4387453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テキスト プレースホルダー 22"/>
          <p:cNvSpPr>
            <a:spLocks noGrp="1"/>
          </p:cNvSpPr>
          <p:nvPr>
            <p:ph type="body" sz="quarter" idx="40" hasCustomPrompt="1"/>
          </p:nvPr>
        </p:nvSpPr>
        <p:spPr>
          <a:xfrm>
            <a:off x="9372871" y="6511652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41" hasCustomPrompt="1"/>
          </p:nvPr>
        </p:nvSpPr>
        <p:spPr>
          <a:xfrm>
            <a:off x="9359230" y="7125466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9" name="グラフ プレースホルダー 5"/>
          <p:cNvSpPr>
            <a:spLocks noGrp="1"/>
          </p:cNvSpPr>
          <p:nvPr>
            <p:ph type="chart" sz="quarter" idx="42" hasCustomPrompt="1"/>
          </p:nvPr>
        </p:nvSpPr>
        <p:spPr>
          <a:xfrm>
            <a:off x="9359230" y="2695228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50" name="テキスト プレースホルダー 22"/>
          <p:cNvSpPr>
            <a:spLocks noGrp="1"/>
          </p:cNvSpPr>
          <p:nvPr>
            <p:ph type="body" sz="quarter" idx="43" hasCustomPrompt="1"/>
          </p:nvPr>
        </p:nvSpPr>
        <p:spPr>
          <a:xfrm>
            <a:off x="9359230" y="3847356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テキスト プレースホルダー 22"/>
          <p:cNvSpPr>
            <a:spLocks noGrp="1"/>
          </p:cNvSpPr>
          <p:nvPr>
            <p:ph type="body" sz="quarter" idx="44" hasCustomPrompt="1"/>
          </p:nvPr>
        </p:nvSpPr>
        <p:spPr>
          <a:xfrm>
            <a:off x="13731073" y="7663780"/>
            <a:ext cx="3819948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2" name="テキスト プレースホルダー 5"/>
          <p:cNvSpPr>
            <a:spLocks noGrp="1"/>
          </p:cNvSpPr>
          <p:nvPr>
            <p:ph type="body" sz="quarter" idx="45" hasCustomPrompt="1"/>
          </p:nvPr>
        </p:nvSpPr>
        <p:spPr>
          <a:xfrm>
            <a:off x="13717432" y="8277594"/>
            <a:ext cx="3850710" cy="1265126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グラフ プレースホルダー 5"/>
          <p:cNvSpPr>
            <a:spLocks noGrp="1"/>
          </p:cNvSpPr>
          <p:nvPr>
            <p:ph type="chart" sz="quarter" idx="46" hasCustomPrompt="1"/>
          </p:nvPr>
        </p:nvSpPr>
        <p:spPr>
          <a:xfrm>
            <a:off x="13717432" y="3847356"/>
            <a:ext cx="3816350" cy="3816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sp>
        <p:nvSpPr>
          <p:cNvPr id="54" name="テキスト プレースホルダー 22"/>
          <p:cNvSpPr>
            <a:spLocks noGrp="1"/>
          </p:cNvSpPr>
          <p:nvPr>
            <p:ph type="body" sz="quarter" idx="47" hasCustomPrompt="1"/>
          </p:nvPr>
        </p:nvSpPr>
        <p:spPr>
          <a:xfrm>
            <a:off x="13717432" y="4999484"/>
            <a:ext cx="3819948" cy="1440160"/>
          </a:xfrm>
        </p:spPr>
        <p:txBody>
          <a:bodyPr anchor="ctr">
            <a:noAutofit/>
          </a:bodyPr>
          <a:lstStyle>
            <a:lvl1pPr algn="ctr"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99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3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/>
      <p:bldP spid="5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8280920" cy="69847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07396"/>
            <a:ext cx="6624736" cy="473992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4798894"/>
            <a:ext cx="8424936" cy="315291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3703340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38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880430" y="539048"/>
            <a:ext cx="16365152" cy="7226233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31132" y="8311852"/>
            <a:ext cx="15625736" cy="864096"/>
          </a:xfrm>
        </p:spPr>
        <p:txBody>
          <a:bodyPr anchor="ctr">
            <a:noAutofit/>
          </a:bodyPr>
          <a:lstStyle>
            <a:lvl1pPr algn="ctr">
              <a:lnSpc>
                <a:spcPts val="6000"/>
              </a:lnSpc>
              <a:defRPr sz="5400" baseline="0"/>
            </a:lvl1pPr>
          </a:lstStyle>
          <a:p>
            <a:r>
              <a:rPr lang="en-US" altLang="ja-JP" dirty="0"/>
              <a:t>SECTION TITLE HERE</a:t>
            </a:r>
            <a:endParaRPr lang="en-US" dirty="0"/>
          </a:p>
        </p:txBody>
      </p:sp>
      <p:sp>
        <p:nvSpPr>
          <p:cNvPr id="17" name="対角する 2 つの角を切り取った四角形 16"/>
          <p:cNvSpPr/>
          <p:nvPr userDrawn="1"/>
        </p:nvSpPr>
        <p:spPr>
          <a:xfrm rot="21426332">
            <a:off x="601526" y="871875"/>
            <a:ext cx="16376799" cy="7197867"/>
          </a:xfrm>
          <a:prstGeom prst="snip2Diag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21720000">
            <a:off x="1308411" y="986406"/>
            <a:ext cx="16376799" cy="7197867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33701" y="9031932"/>
            <a:ext cx="15620598" cy="936104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4" decel="64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8280920" cy="698477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199284"/>
            <a:ext cx="6624736" cy="473992"/>
          </a:xfrm>
          <a:prstGeom prst="rect">
            <a:avLst/>
          </a:prstGeom>
        </p:spPr>
      </p:pic>
      <p:sp>
        <p:nvSpPr>
          <p:cNvPr id="23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3790782"/>
            <a:ext cx="8424936" cy="207279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87222" y="2695228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51" y="6583660"/>
            <a:ext cx="6624736" cy="473992"/>
          </a:xfrm>
          <a:prstGeom prst="rect">
            <a:avLst/>
          </a:prstGeom>
        </p:spPr>
      </p:pic>
      <p:sp>
        <p:nvSpPr>
          <p:cNvPr id="11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9287173" y="7175158"/>
            <a:ext cx="8424936" cy="2072798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22"/>
          <p:cNvSpPr>
            <a:spLocks noGrp="1"/>
          </p:cNvSpPr>
          <p:nvPr>
            <p:ph type="body" sz="quarter" idx="36" hasCustomPrompt="1"/>
          </p:nvPr>
        </p:nvSpPr>
        <p:spPr>
          <a:xfrm>
            <a:off x="9287173" y="6079604"/>
            <a:ext cx="8352928" cy="1080120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7685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34" hasCustomPrompt="1"/>
          </p:nvPr>
        </p:nvSpPr>
        <p:spPr>
          <a:xfrm>
            <a:off x="718270" y="2407196"/>
            <a:ext cx="16705856" cy="432048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 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6" y="7320148"/>
            <a:ext cx="6624736" cy="473992"/>
          </a:xfrm>
          <a:prstGeom prst="rect">
            <a:avLst/>
          </a:prstGeom>
        </p:spPr>
      </p:pic>
      <p:sp>
        <p:nvSpPr>
          <p:cNvPr id="14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4930" y="6727676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770" y="7866148"/>
            <a:ext cx="16417824" cy="1381808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121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1220686" y="2117560"/>
            <a:ext cx="16489832" cy="4320480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-120000">
            <a:off x="718270" y="2263180"/>
            <a:ext cx="16489832" cy="4320480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>
            <a:off x="935038" y="2047875"/>
            <a:ext cx="16489362" cy="4248150"/>
          </a:xfrm>
          <a:prstGeom prst="snip2DiagRect">
            <a:avLst/>
          </a:prstGeom>
          <a:effectLst>
            <a:reflection blurRad="6350" stA="52000" endA="300" endPos="3000" dir="5400000" sy="-100000" algn="bl" rotWithShape="0"/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6" y="7320148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924930" y="6727676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770" y="7866148"/>
            <a:ext cx="16417824" cy="1381808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対角する 2 つの角を切り取った四角形 11"/>
          <p:cNvSpPr/>
          <p:nvPr userDrawn="1"/>
        </p:nvSpPr>
        <p:spPr>
          <a:xfrm rot="120000">
            <a:off x="1477929" y="2241823"/>
            <a:ext cx="7096318" cy="38432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対角する 2 つの角を切り取った四角形 8"/>
          <p:cNvSpPr/>
          <p:nvPr userDrawn="1"/>
        </p:nvSpPr>
        <p:spPr>
          <a:xfrm rot="21233286">
            <a:off x="992302" y="2517566"/>
            <a:ext cx="7096318" cy="384325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対角する 2 つの角を切り取った四角形 17"/>
          <p:cNvSpPr/>
          <p:nvPr userDrawn="1"/>
        </p:nvSpPr>
        <p:spPr>
          <a:xfrm rot="120000">
            <a:off x="10269800" y="2241823"/>
            <a:ext cx="7096318" cy="3843258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対角する 2 つの角を切り取った四角形 23"/>
          <p:cNvSpPr/>
          <p:nvPr userDrawn="1"/>
        </p:nvSpPr>
        <p:spPr>
          <a:xfrm rot="21240000">
            <a:off x="9784173" y="2524061"/>
            <a:ext cx="7096318" cy="3843258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1198232" y="2263180"/>
            <a:ext cx="7096115" cy="3778918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図プレースホルダー 6"/>
          <p:cNvSpPr>
            <a:spLocks noGrp="1"/>
          </p:cNvSpPr>
          <p:nvPr>
            <p:ph type="pic" sz="quarter" idx="18" hasCustomPrompt="1"/>
          </p:nvPr>
        </p:nvSpPr>
        <p:spPr>
          <a:xfrm rot="21420000">
            <a:off x="9990103" y="2263180"/>
            <a:ext cx="7096115" cy="3778918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58" y="7303740"/>
            <a:ext cx="6624736" cy="4739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864282" y="6727676"/>
            <a:ext cx="777486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79122" y="7866148"/>
            <a:ext cx="7760028" cy="1597832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29" y="7303740"/>
            <a:ext cx="6624736" cy="473992"/>
          </a:xfrm>
          <a:prstGeom prst="rect">
            <a:avLst/>
          </a:prstGeom>
        </p:spPr>
      </p:pic>
      <p:sp>
        <p:nvSpPr>
          <p:cNvPr id="19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9656153" y="6727676"/>
            <a:ext cx="7774868" cy="1080120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52525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670993" y="7866148"/>
            <a:ext cx="7760028" cy="1597832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315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" presetClass="entr" presetSubtype="1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8" grpId="0" animBg="1"/>
      <p:bldP spid="24" grpId="0" animBg="1"/>
      <p:bldP spid="7" grpId="0" animBg="1"/>
      <p:bldP spid="21" grpId="0" animBg="1"/>
      <p:bldP spid="5" grpId="0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18299" y="1327076"/>
            <a:ext cx="3037075" cy="547688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8" y="946049"/>
            <a:ext cx="10058400" cy="699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98" y="973757"/>
            <a:ext cx="10058400" cy="7196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-1" y="318964"/>
            <a:ext cx="18286413" cy="987125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表プレースホルダー 9"/>
          <p:cNvSpPr>
            <a:spLocks noGrp="1"/>
          </p:cNvSpPr>
          <p:nvPr>
            <p:ph type="tbl" sz="quarter" idx="13" hasCustomPrompt="1"/>
          </p:nvPr>
        </p:nvSpPr>
        <p:spPr>
          <a:xfrm>
            <a:off x="1509713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6" name="テキスト プレースホルダー 22"/>
          <p:cNvSpPr>
            <a:spLocks noGrp="1"/>
          </p:cNvSpPr>
          <p:nvPr>
            <p:ph type="body" sz="quarter" idx="16" hasCustomPrompt="1"/>
          </p:nvPr>
        </p:nvSpPr>
        <p:spPr>
          <a:xfrm>
            <a:off x="1417704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404064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表プレースホルダー 9"/>
          <p:cNvSpPr>
            <a:spLocks noGrp="1"/>
          </p:cNvSpPr>
          <p:nvPr>
            <p:ph type="tbl" sz="quarter" idx="18" hasCustomPrompt="1"/>
          </p:nvPr>
        </p:nvSpPr>
        <p:spPr>
          <a:xfrm>
            <a:off x="6875462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9" name="テキスト プレースホルダー 22"/>
          <p:cNvSpPr>
            <a:spLocks noGrp="1"/>
          </p:cNvSpPr>
          <p:nvPr>
            <p:ph type="body" sz="quarter" idx="19" hasCustomPrompt="1"/>
          </p:nvPr>
        </p:nvSpPr>
        <p:spPr>
          <a:xfrm>
            <a:off x="6783453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6769813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表プレースホルダー 9"/>
          <p:cNvSpPr>
            <a:spLocks noGrp="1"/>
          </p:cNvSpPr>
          <p:nvPr>
            <p:ph type="tbl" sz="quarter" idx="21" hasCustomPrompt="1"/>
          </p:nvPr>
        </p:nvSpPr>
        <p:spPr>
          <a:xfrm>
            <a:off x="12287275" y="2479204"/>
            <a:ext cx="4537075" cy="4752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2" name="テキスト プレースホルダー 22"/>
          <p:cNvSpPr>
            <a:spLocks noGrp="1"/>
          </p:cNvSpPr>
          <p:nvPr>
            <p:ph type="body" sz="quarter" idx="22" hasCustomPrompt="1"/>
          </p:nvPr>
        </p:nvSpPr>
        <p:spPr>
          <a:xfrm>
            <a:off x="12195266" y="7338445"/>
            <a:ext cx="4629157" cy="720080"/>
          </a:xfrm>
        </p:spPr>
        <p:txBody>
          <a:bodyPr anchor="ctr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181626" y="7952259"/>
            <a:ext cx="4666436" cy="1583730"/>
          </a:xfr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3B3B3B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452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対角する 2 つの角を切り取った四角形 8"/>
          <p:cNvSpPr/>
          <p:nvPr userDrawn="1"/>
        </p:nvSpPr>
        <p:spPr>
          <a:xfrm rot="120000">
            <a:off x="1731029" y="779087"/>
            <a:ext cx="7096318" cy="8643361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対角する 2 つの角を切り取った四角形 9"/>
          <p:cNvSpPr/>
          <p:nvPr userDrawn="1"/>
        </p:nvSpPr>
        <p:spPr>
          <a:xfrm rot="21233286">
            <a:off x="798193" y="1050071"/>
            <a:ext cx="7096318" cy="8643361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図プレースホルダー 6"/>
          <p:cNvSpPr>
            <a:spLocks noGrp="1"/>
          </p:cNvSpPr>
          <p:nvPr>
            <p:ph type="pic" sz="quarter" idx="15" hasCustomPrompt="1"/>
          </p:nvPr>
        </p:nvSpPr>
        <p:spPr>
          <a:xfrm rot="21423148">
            <a:off x="1245653" y="824274"/>
            <a:ext cx="7096115" cy="8498662"/>
          </a:xfrm>
          <a:prstGeom prst="snip2Diag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0" y="1615108"/>
            <a:ext cx="8136110" cy="7488832"/>
          </a:xfrm>
        </p:spPr>
        <p:txBody>
          <a:bodyPr anchor="ctr">
            <a:noAutofit/>
          </a:bodyPr>
          <a:lstStyle>
            <a:lvl1pPr algn="l">
              <a:lnSpc>
                <a:spcPts val="12000"/>
              </a:lnSpc>
              <a:defRPr sz="15000" baseline="0"/>
            </a:lvl1pPr>
          </a:lstStyle>
          <a:p>
            <a:r>
              <a:rPr lang="en-US" altLang="ja-JP" dirty="0"/>
              <a:t>TEXT</a:t>
            </a:r>
            <a:br>
              <a:rPr lang="en-US" altLang="ja-JP" dirty="0"/>
            </a:br>
            <a:r>
              <a:rPr lang="en-US" altLang="ja-JP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decel="7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- 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切り取った四角形 6"/>
          <p:cNvSpPr/>
          <p:nvPr userDrawn="1"/>
        </p:nvSpPr>
        <p:spPr>
          <a:xfrm rot="21041973">
            <a:off x="8555980" y="3880869"/>
            <a:ext cx="648072" cy="648072"/>
          </a:xfrm>
          <a:prstGeom prst="snip2Diag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74254" y="4279404"/>
            <a:ext cx="8136110" cy="2232248"/>
          </a:xfrm>
        </p:spPr>
        <p:txBody>
          <a:bodyPr anchor="ctr">
            <a:noAutofit/>
          </a:bodyPr>
          <a:lstStyle>
            <a:lvl1pPr algn="r">
              <a:lnSpc>
                <a:spcPts val="12000"/>
              </a:lnSpc>
              <a:defRPr sz="15000" baseline="0"/>
            </a:lvl1pPr>
          </a:lstStyle>
          <a:p>
            <a:r>
              <a:rPr lang="en-US" altLang="ja-JP" dirty="0"/>
              <a:t>WORD HERE</a:t>
            </a:r>
            <a:endParaRPr lang="en-US" dirty="0"/>
          </a:p>
        </p:txBody>
      </p:sp>
      <p:sp>
        <p:nvSpPr>
          <p:cNvPr id="2" name="対角する 2 つの角を切り取った四角形 1"/>
          <p:cNvSpPr/>
          <p:nvPr userDrawn="1"/>
        </p:nvSpPr>
        <p:spPr>
          <a:xfrm rot="20332808">
            <a:off x="8449168" y="3798331"/>
            <a:ext cx="648072" cy="648072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8880016" y="4351412"/>
            <a:ext cx="8250940" cy="1512168"/>
          </a:xfrm>
        </p:spPr>
        <p:txBody>
          <a:bodyPr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2400" i="0" baseline="0">
                <a:solidFill>
                  <a:srgbClr val="525252"/>
                </a:solidFill>
                <a:latin typeface="+mn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7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2" presetClass="entr" presetSubtype="2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" grpId="0" animBg="1"/>
      <p:bldP spid="8" grpId="0" build="p">
        <p:tmplLst>
          <p:tmpl lvl="1">
            <p:tnLst>
              <p:par>
                <p:cTn presetID="2" presetClass="entr" presetSubtype="2" decel="64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302446" y="5719564"/>
            <a:ext cx="13681520" cy="1584176"/>
          </a:xfrm>
        </p:spPr>
        <p:txBody>
          <a:bodyPr>
            <a:noAutofit/>
          </a:bodyPr>
          <a:lstStyle>
            <a:lvl1pPr marL="0" indent="0" algn="ctr">
              <a:lnSpc>
                <a:spcPts val="3000"/>
              </a:lnSpc>
              <a:buNone/>
              <a:defRPr sz="3600" i="0" baseline="0">
                <a:solidFill>
                  <a:schemeClr val="accent1"/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45" y="4947478"/>
            <a:ext cx="12313369" cy="8568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30" y="4475196"/>
            <a:ext cx="11019680" cy="13681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955656" y="4207396"/>
            <a:ext cx="12380238" cy="1401766"/>
          </a:xfrm>
        </p:spPr>
        <p:txBody>
          <a:bodyPr anchor="b">
            <a:noAutofit/>
          </a:bodyPr>
          <a:lstStyle>
            <a:lvl1pPr algn="ctr">
              <a:lnSpc>
                <a:spcPts val="9000"/>
              </a:lnSpc>
              <a:defRPr sz="9600"/>
            </a:lvl1pPr>
          </a:lstStyle>
          <a:p>
            <a:r>
              <a:rPr lang="en-US" altLang="ja-JP" dirty="0"/>
              <a:t>Presentation Title Here</a:t>
            </a:r>
            <a:endParaRPr 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59156" y="8527876"/>
            <a:ext cx="13136778" cy="1381808"/>
          </a:xfrm>
        </p:spPr>
        <p:txBody>
          <a:bodyPr anchor="b">
            <a:normAutofit/>
          </a:bodyPr>
          <a:lstStyle>
            <a:lvl1pPr algn="ctr">
              <a:defRPr sz="2000" baseline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096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 rot="21420572">
            <a:off x="933848" y="7951862"/>
            <a:ext cx="9144570" cy="1440209"/>
          </a:xfrm>
          <a:prstGeom prst="snip2DiagRect">
            <a:avLst/>
          </a:prstGeom>
          <a:solidFill>
            <a:schemeClr val="accent2">
              <a:alpha val="40000"/>
            </a:schemeClr>
          </a:solidFill>
        </p:spPr>
        <p:txBody>
          <a:bodyPr anchor="ctr">
            <a:noAutofit/>
          </a:bodyPr>
          <a:lstStyle>
            <a:lvl1pPr>
              <a:defRPr sz="8000" baseline="0">
                <a:latin typeface="+mj-lt"/>
              </a:defRPr>
            </a:lvl1pPr>
          </a:lstStyle>
          <a:p>
            <a:pPr lvl="0"/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646262" y="7807796"/>
            <a:ext cx="9144570" cy="1440209"/>
          </a:xfrm>
          <a:prstGeom prst="snip2DiagRect">
            <a:avLst/>
          </a:prstGeom>
          <a:solidFill>
            <a:schemeClr val="accent1">
              <a:alpha val="40000"/>
            </a:schemeClr>
          </a:solidFill>
        </p:spPr>
        <p:txBody>
          <a:bodyPr anchor="ctr">
            <a:noAutofit/>
          </a:bodyPr>
          <a:lstStyle>
            <a:lvl1pPr algn="l">
              <a:defRPr sz="8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30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ge Image - Hug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-571" y="5791572"/>
            <a:ext cx="18286983" cy="273630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defRPr sz="8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02246" y="6151612"/>
            <a:ext cx="17209912" cy="1872208"/>
          </a:xfrm>
        </p:spPr>
        <p:txBody>
          <a:bodyPr anchor="b">
            <a:noAutofit/>
          </a:bodyPr>
          <a:lstStyle>
            <a:lvl1pPr algn="ctr">
              <a:lnSpc>
                <a:spcPts val="12000"/>
              </a:lnSpc>
              <a:defRPr sz="15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02246" y="7735788"/>
            <a:ext cx="17209912" cy="648072"/>
          </a:xfrm>
        </p:spPr>
        <p:txBody>
          <a:bodyPr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sz="4000" i="0" baseline="0">
                <a:solidFill>
                  <a:schemeClr val="bg1"/>
                </a:solidFill>
                <a:effectLst/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decel="7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6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64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91" r:id="rId3"/>
    <p:sldLayoutId id="2147483694" r:id="rId4"/>
    <p:sldLayoutId id="2147483712" r:id="rId5"/>
    <p:sldLayoutId id="2147483720" r:id="rId6"/>
    <p:sldLayoutId id="2147483698" r:id="rId7"/>
    <p:sldLayoutId id="2147483701" r:id="rId8"/>
    <p:sldLayoutId id="2147483719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defTabSz="1632753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effectLst>
            <a:reflection blurRad="88900" stA="13000" endPos="37000" dist="12700" dir="5400000" sy="-100000" algn="bl" rotWithShape="0"/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571500" indent="-571500" algn="l" defTabSz="1632753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標楷體" panose="03000509000000000000" pitchFamily="65" charset="-120"/>
        <a:buChar char="◆"/>
        <a:defRPr sz="3600" kern="1200" baseline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US" dirty="0"/>
              <a:t>Master Title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marL="571500" lvl="0" indent="-571500">
              <a:buClr>
                <a:schemeClr val="accent4">
                  <a:lumMod val="75000"/>
                </a:schemeClr>
              </a:buClr>
              <a:buFont typeface="標楷體" panose="03000509000000000000" pitchFamily="65" charset="-120"/>
              <a:buChar char="◆"/>
            </a:pPr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15" name="フッター プレースホルダー 3"/>
          <p:cNvSpPr txBox="1">
            <a:spLocks/>
          </p:cNvSpPr>
          <p:nvPr userDrawn="1"/>
        </p:nvSpPr>
        <p:spPr>
          <a:xfrm>
            <a:off x="934295" y="9607996"/>
            <a:ext cx="16417823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Aleo-LightItalic" pitchFamily="34" charset="0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2" name="対角する 2 つの角を切り取った四角形 11"/>
          <p:cNvSpPr/>
          <p:nvPr userDrawn="1"/>
        </p:nvSpPr>
        <p:spPr>
          <a:xfrm rot="21054230">
            <a:off x="17745188" y="9711705"/>
            <a:ext cx="1443653" cy="144365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対角する 2 つの角を切り取った四角形 12"/>
          <p:cNvSpPr/>
          <p:nvPr userDrawn="1"/>
        </p:nvSpPr>
        <p:spPr>
          <a:xfrm rot="21226749">
            <a:off x="-791938" y="9746559"/>
            <a:ext cx="1443653" cy="144365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対角する 2 つの角を切り取った四角形 13"/>
          <p:cNvSpPr/>
          <p:nvPr userDrawn="1"/>
        </p:nvSpPr>
        <p:spPr>
          <a:xfrm rot="21054230">
            <a:off x="-976892" y="-872143"/>
            <a:ext cx="1443653" cy="1443653"/>
          </a:xfrm>
          <a:prstGeom prst="snip2DiagRect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対角する 2 つの角を切り取った四角形 15"/>
          <p:cNvSpPr/>
          <p:nvPr userDrawn="1"/>
        </p:nvSpPr>
        <p:spPr>
          <a:xfrm rot="21226749">
            <a:off x="17714118" y="-926639"/>
            <a:ext cx="1443653" cy="1443653"/>
          </a:xfrm>
          <a:prstGeom prst="snip2DiagRect">
            <a:avLst/>
          </a:prstGeom>
          <a:solidFill>
            <a:srgbClr val="BBFF3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5" r:id="rId2"/>
    <p:sldLayoutId id="2147483714" r:id="rId3"/>
    <p:sldLayoutId id="2147483716" r:id="rId4"/>
    <p:sldLayoutId id="2147483707" r:id="rId5"/>
    <p:sldLayoutId id="2147483685" r:id="rId6"/>
    <p:sldLayoutId id="2147483696" r:id="rId7"/>
    <p:sldLayoutId id="2147483699" r:id="rId8"/>
    <p:sldLayoutId id="2147483722" r:id="rId9"/>
    <p:sldLayoutId id="2147483710" r:id="rId10"/>
    <p:sldLayoutId id="2147483702" r:id="rId11"/>
    <p:sldLayoutId id="2147483700" r:id="rId12"/>
    <p:sldLayoutId id="2147483704" r:id="rId13"/>
    <p:sldLayoutId id="2147483686" r:id="rId14"/>
    <p:sldLayoutId id="2147483687" r:id="rId15"/>
    <p:sldLayoutId id="2147483689" r:id="rId16"/>
    <p:sldLayoutId id="2147483690" r:id="rId17"/>
    <p:sldLayoutId id="2147483713" r:id="rId18"/>
    <p:sldLayoutId id="2147483705" r:id="rId19"/>
    <p:sldLayoutId id="2147483708" r:id="rId20"/>
    <p:sldLayoutId id="2147483709" r:id="rId21"/>
    <p:sldLayoutId id="2147483711" r:id="rId22"/>
    <p:sldLayoutId id="2147483693" r:id="rId23"/>
    <p:sldLayoutId id="2147483697" r:id="rId24"/>
    <p:sldLayoutId id="2147483715" r:id="rId2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defTabSz="1632753" rtl="0" eaLnBrk="1" latinLnBrk="0" hangingPunct="1">
        <a:spcBef>
          <a:spcPct val="0"/>
        </a:spcBef>
        <a:buNone/>
        <a:defRPr lang="en-US" sz="4400" b="1" kern="1200" baseline="0" dirty="0">
          <a:solidFill>
            <a:schemeClr val="tx1"/>
          </a:solidFill>
          <a:effectLst>
            <a:reflection blurRad="88900" stA="13000" endPos="37000" dist="12700" dir="5400000" sy="-100000" algn="bl" rotWithShape="0"/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lang="ja-JP" altLang="en-US" sz="3600" kern="1200" baseline="0" dirty="0" smtClean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首張教師</a:t>
            </a:r>
            <a:r>
              <a:rPr lang="zh-TW" altLang="en-US" dirty="0" smtClean="0"/>
              <a:t>證書申請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48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報告結束</a:t>
            </a:r>
            <a:r>
              <a:rPr lang="zh-TW" altLang="en-US" dirty="0" smtClean="0"/>
              <a:t>，感謝聆聽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2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申請條件：通過教師資格考試且完成半年教育實習者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申請時間：</a:t>
            </a:r>
            <a:endParaRPr lang="en-US" altLang="zh-TW" dirty="0"/>
          </a:p>
          <a:p>
            <a:pPr marL="1210950" lvl="1" indent="-742950">
              <a:buFont typeface="+mj-lt"/>
              <a:buAutoNum type="arabicPeriod"/>
            </a:pPr>
            <a:r>
              <a:rPr lang="zh-TW" altLang="en-US" dirty="0"/>
              <a:t>新制實習者於最後一次返校座談交件申請</a:t>
            </a:r>
            <a:endParaRPr lang="en-US" altLang="zh-TW" dirty="0"/>
          </a:p>
          <a:p>
            <a:pPr marL="1210950" lvl="1" indent="-742950">
              <a:buFont typeface="+mj-lt"/>
              <a:buAutoNum type="arabicPeriod"/>
            </a:pPr>
            <a:r>
              <a:rPr lang="zh-TW" altLang="en-US" dirty="0"/>
              <a:t>舊制實習者於教師資格考試通過後交件申請</a:t>
            </a:r>
            <a:endParaRPr lang="en-US" altLang="zh-TW" dirty="0"/>
          </a:p>
          <a:p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收件時間為每年度的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月及</a:t>
            </a:r>
            <a:r>
              <a:rPr lang="en-US" altLang="zh-TW" dirty="0">
                <a:solidFill>
                  <a:srgbClr val="C00000"/>
                </a:solidFill>
              </a:rPr>
              <a:t>7</a:t>
            </a:r>
            <a:r>
              <a:rPr lang="zh-TW" altLang="en-US" dirty="0">
                <a:solidFill>
                  <a:srgbClr val="C00000"/>
                </a:solidFill>
              </a:rPr>
              <a:t>月共兩次</a:t>
            </a:r>
            <a:endParaRPr lang="en-US" altLang="zh-TW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申請原則</a:t>
            </a:r>
          </a:p>
        </p:txBody>
      </p:sp>
    </p:spTree>
    <p:extLst>
      <p:ext uri="{BB962C8B-B14F-4D97-AF65-F5344CB8AC3E}">
        <p14:creationId xmlns:p14="http://schemas.microsoft.com/office/powerpoint/2010/main" val="8480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一、教師證書申請書（教師資格考試及格）</a:t>
            </a:r>
            <a:endParaRPr lang="en-US" altLang="zh-TW" dirty="0"/>
          </a:p>
          <a:p>
            <a:r>
              <a:rPr lang="zh-TW" altLang="en-US" dirty="0"/>
              <a:t>二、學士以上學歷文件（碩士尚未畢業者請提供原校大學畢業證書）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三、教育實習及格證明書</a:t>
            </a:r>
            <a:r>
              <a:rPr lang="zh-TW" altLang="en-US" dirty="0"/>
              <a:t>（新制者於實習完畢後由師培製發）</a:t>
            </a:r>
            <a:endParaRPr lang="en-US" altLang="zh-TW" dirty="0"/>
          </a:p>
          <a:p>
            <a:r>
              <a:rPr lang="zh-TW" altLang="en-US" dirty="0"/>
              <a:t>四、修畢師資職前教育證明書</a:t>
            </a:r>
            <a:endParaRPr lang="en-US" altLang="zh-TW" dirty="0"/>
          </a:p>
          <a:p>
            <a:r>
              <a:rPr lang="zh-TW" altLang="en-US" dirty="0"/>
              <a:t>五、教育專業課程學分證明書</a:t>
            </a:r>
            <a:endParaRPr lang="en-US" altLang="zh-TW" dirty="0"/>
          </a:p>
          <a:p>
            <a:r>
              <a:rPr lang="zh-TW" altLang="en-US" dirty="0"/>
              <a:t>六、教育專門課程學分證明書（僅中教）</a:t>
            </a:r>
            <a:endParaRPr lang="en-US" altLang="zh-TW" dirty="0"/>
          </a:p>
          <a:p>
            <a:r>
              <a:rPr lang="zh-TW" altLang="en-US" dirty="0"/>
              <a:t>七、有效護照或最高學歷英文</a:t>
            </a:r>
            <a:r>
              <a:rPr lang="zh-TW" altLang="en-US" dirty="0" smtClean="0"/>
              <a:t>證件</a:t>
            </a:r>
            <a:endParaRPr lang="en-US" altLang="zh-TW" dirty="0" smtClean="0"/>
          </a:p>
          <a:p>
            <a:r>
              <a:rPr lang="zh-TW" altLang="en-US" dirty="0" smtClean="0"/>
              <a:t>八、其他（中教英文科須附</a:t>
            </a:r>
            <a:r>
              <a:rPr lang="en-US" altLang="zh-TW" dirty="0" smtClean="0"/>
              <a:t>B2</a:t>
            </a:r>
            <a:r>
              <a:rPr lang="zh-TW" altLang="en-US" dirty="0" smtClean="0"/>
              <a:t>以上檢定證明）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九、貼足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44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元郵資之回郵信封</a:t>
            </a:r>
            <a:r>
              <a:rPr lang="zh-TW" altLang="en-US" dirty="0" smtClean="0"/>
              <a:t>（</a:t>
            </a:r>
            <a:r>
              <a:rPr lang="zh-TW" altLang="en-US" dirty="0"/>
              <a:t>親取免附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rgbClr val="C00000"/>
                </a:solidFill>
              </a:rPr>
              <a:t>相關文件依照順序擺放，除</a:t>
            </a:r>
            <a:r>
              <a:rPr lang="zh-TW" altLang="en-US" dirty="0">
                <a:solidFill>
                  <a:srgbClr val="C00000"/>
                </a:solidFill>
              </a:rPr>
              <a:t>第一項為正本外，其他提供影本即可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檢附表件</a:t>
            </a:r>
          </a:p>
        </p:txBody>
      </p:sp>
    </p:spTree>
    <p:extLst>
      <p:ext uri="{BB962C8B-B14F-4D97-AF65-F5344CB8AC3E}">
        <p14:creationId xmlns:p14="http://schemas.microsoft.com/office/powerpoint/2010/main" val="35038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1" indent="0">
              <a:buNone/>
            </a:pPr>
            <a:endParaRPr lang="en-US" altLang="zh-TW" b="1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en-US" altLang="zh-TW" b="1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en-US" altLang="zh-TW" b="1" dirty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en-US" altLang="zh-TW" dirty="0"/>
          </a:p>
          <a:p>
            <a:pPr marL="0" lvl="1" indent="0">
              <a:buNone/>
            </a:pPr>
            <a:endParaRPr lang="en-US" altLang="zh-TW" dirty="0"/>
          </a:p>
          <a:p>
            <a:pPr marL="0" lvl="1" indent="0">
              <a:buNone/>
            </a:pPr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申請表單注意事項</a:t>
            </a:r>
            <a:endParaRPr lang="en-US" altLang="zh-TW" dirty="0"/>
          </a:p>
        </p:txBody>
      </p:sp>
      <p:grpSp>
        <p:nvGrpSpPr>
          <p:cNvPr id="6" name="群組 5"/>
          <p:cNvGrpSpPr/>
          <p:nvPr/>
        </p:nvGrpSpPr>
        <p:grpSpPr>
          <a:xfrm>
            <a:off x="1942406" y="2911252"/>
            <a:ext cx="14095184" cy="6251004"/>
            <a:chOff x="1950926" y="3073454"/>
            <a:chExt cx="14095184" cy="625100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7" t="18681" r="2950" b="42645"/>
            <a:stretch/>
          </p:blipFill>
          <p:spPr bwMode="auto">
            <a:xfrm>
              <a:off x="1950926" y="3073454"/>
              <a:ext cx="14095184" cy="625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圓角矩形 7"/>
            <p:cNvSpPr/>
            <p:nvPr/>
          </p:nvSpPr>
          <p:spPr>
            <a:xfrm>
              <a:off x="11023934" y="3793534"/>
              <a:ext cx="1944216" cy="47667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1807502" y="303363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首字大寫，其餘小寫，不必逗點</a:t>
            </a:r>
            <a:endParaRPr lang="zh-TW" altLang="en-US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966742" y="7231732"/>
            <a:ext cx="1944216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2599590" y="7043091"/>
            <a:ext cx="2376264" cy="476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004020" y="70132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zh-TW" altLang="en-US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151318" y="7519764"/>
            <a:ext cx="4852702" cy="4066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4997365" y="750298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endParaRPr lang="zh-TW" altLang="en-US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0135696" y="7974750"/>
            <a:ext cx="3255982" cy="741767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420781" y="804480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zh-TW" altLang="en-US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0135696" y="8745783"/>
            <a:ext cx="1959838" cy="416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3923482" y="862958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726045" y="8023820"/>
            <a:ext cx="162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（並列）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87022" y="8547040"/>
            <a:ext cx="0" cy="77292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414345" y="936956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中教並列者請加註於後</a:t>
            </a:r>
            <a:endParaRPr lang="zh-TW" altLang="en-US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4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申請表單注意事項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2623220"/>
            <a:ext cx="8928992" cy="75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934293" y="2623220"/>
            <a:ext cx="16417824" cy="7128792"/>
          </a:xfrm>
        </p:spPr>
        <p:txBody>
          <a:bodyPr/>
          <a:lstStyle/>
          <a:p>
            <a:pPr marL="0" lvl="1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紙本收件→約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月至隔年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月收件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紙本彙整、修正→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校內小組審查→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月底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 紙本補件催收、第一次複檢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 名冊建檔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 查找教檢准考證號碼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7.</a:t>
            </a:r>
            <a:r>
              <a:rPr lang="zh-TW" altLang="en-US" dirty="0" smtClean="0"/>
              <a:t> 第二次複檢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8.</a:t>
            </a:r>
            <a:r>
              <a:rPr lang="zh-TW" altLang="en-US" dirty="0" smtClean="0"/>
              <a:t> 查找個別核定公文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9.</a:t>
            </a:r>
            <a:r>
              <a:rPr lang="zh-TW" altLang="en-US" dirty="0" smtClean="0"/>
              <a:t> 彙整造冊、第三次複檢</a:t>
            </a:r>
            <a:endParaRPr lang="en-US" altLang="zh-TW" dirty="0" smtClean="0"/>
          </a:p>
          <a:p>
            <a:pPr marL="0" lvl="1" indent="0">
              <a:buNone/>
            </a:pPr>
            <a:r>
              <a:rPr lang="en-US" altLang="zh-TW" dirty="0" smtClean="0"/>
              <a:t>10.</a:t>
            </a:r>
            <a:r>
              <a:rPr lang="zh-TW" altLang="en-US" dirty="0" smtClean="0"/>
              <a:t> 發公文函送台師大審查→約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月底至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月初</a:t>
            </a:r>
            <a:endParaRPr lang="en-US" altLang="zh-TW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核發時程（以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月實習為例）</a:t>
            </a:r>
            <a:endParaRPr lang="en-US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583366" y="4783460"/>
            <a:ext cx="7272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台師大審查後為教育部審查，總工作日約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天，必要時延長，故實際發證約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4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8783166" y="5467536"/>
            <a:ext cx="1152128" cy="720080"/>
          </a:xfrm>
          <a:prstGeom prst="rightArrow">
            <a:avLst/>
          </a:prstGeom>
          <a:solidFill>
            <a:srgbClr val="02B8A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2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第二張以上教師證書申請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9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申請條件</a:t>
            </a:r>
            <a:r>
              <a:rPr lang="zh-TW" altLang="en-US" dirty="0" smtClean="0"/>
              <a:t>：已取得首張教師證並修畢所需學分確認具資格者</a:t>
            </a:r>
            <a:endParaRPr lang="en-US" altLang="zh-TW" dirty="0"/>
          </a:p>
          <a:p>
            <a:r>
              <a:rPr lang="zh-TW" altLang="en-US" dirty="0" smtClean="0"/>
              <a:t>申請類別：</a:t>
            </a:r>
            <a:endParaRPr lang="en-US" altLang="zh-TW" dirty="0" smtClean="0"/>
          </a:p>
          <a:p>
            <a:pPr marL="1210950" lvl="1" indent="-742950">
              <a:buFont typeface="+mj-lt"/>
              <a:buAutoNum type="arabicPeriod"/>
            </a:pPr>
            <a:r>
              <a:rPr lang="zh-TW" altLang="en-US" dirty="0" smtClean="0"/>
              <a:t>小教加註專長（英語、自然、輔導）</a:t>
            </a:r>
            <a:endParaRPr lang="en-US" altLang="zh-TW" dirty="0" smtClean="0"/>
          </a:p>
          <a:p>
            <a:pPr marL="1210950" lvl="1" indent="-742950">
              <a:buFont typeface="+mj-lt"/>
              <a:buAutoNum type="arabicPeriod"/>
            </a:pPr>
            <a:r>
              <a:rPr lang="zh-TW" altLang="en-US" dirty="0"/>
              <a:t>中教加</a:t>
            </a:r>
            <a:r>
              <a:rPr lang="zh-TW" altLang="en-US" dirty="0" smtClean="0"/>
              <a:t>科</a:t>
            </a:r>
            <a:endParaRPr lang="en-US" altLang="zh-TW" dirty="0" smtClean="0"/>
          </a:p>
          <a:p>
            <a:pPr marL="1210950" lvl="1" indent="-742950">
              <a:buFont typeface="+mj-lt"/>
              <a:buAutoNum type="arabicPeriod"/>
            </a:pPr>
            <a:r>
              <a:rPr lang="zh-TW" altLang="en-US" dirty="0"/>
              <a:t>加另一類</a:t>
            </a:r>
            <a:r>
              <a:rPr lang="zh-TW" altLang="en-US" dirty="0" smtClean="0"/>
              <a:t>科（跨階段如小教加幼教、特教加小教等）</a:t>
            </a:r>
            <a:endParaRPr lang="en-US" altLang="zh-TW" dirty="0" smtClean="0"/>
          </a:p>
          <a:p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en-US" dirty="0">
                <a:solidFill>
                  <a:srgbClr val="C00000"/>
                </a:solidFill>
              </a:rPr>
              <a:t>收件時間為每年度</a:t>
            </a:r>
            <a:r>
              <a:rPr lang="zh-TW" altLang="en-US" dirty="0" smtClean="0">
                <a:solidFill>
                  <a:srgbClr val="C00000"/>
                </a:solidFill>
              </a:rPr>
              <a:t>的</a:t>
            </a:r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r>
              <a:rPr lang="zh-TW" altLang="en-US" dirty="0" smtClean="0">
                <a:solidFill>
                  <a:srgbClr val="C00000"/>
                </a:solidFill>
              </a:rPr>
              <a:t>月、</a:t>
            </a:r>
            <a:r>
              <a:rPr lang="en-US" altLang="zh-TW" dirty="0">
                <a:solidFill>
                  <a:srgbClr val="C00000"/>
                </a:solidFill>
              </a:rPr>
              <a:t>6</a:t>
            </a:r>
            <a:r>
              <a:rPr lang="zh-TW" altLang="en-US" dirty="0" smtClean="0">
                <a:solidFill>
                  <a:srgbClr val="C00000"/>
                </a:solidFill>
              </a:rPr>
              <a:t>月、</a:t>
            </a:r>
            <a:r>
              <a:rPr lang="en-US" altLang="zh-TW" dirty="0" smtClean="0">
                <a:solidFill>
                  <a:srgbClr val="C00000"/>
                </a:solidFill>
              </a:rPr>
              <a:t>9</a:t>
            </a:r>
            <a:r>
              <a:rPr lang="zh-TW" altLang="en-US" dirty="0" smtClean="0">
                <a:solidFill>
                  <a:srgbClr val="C00000"/>
                </a:solidFill>
              </a:rPr>
              <a:t>月、</a:t>
            </a:r>
            <a:r>
              <a:rPr lang="en-US" altLang="zh-TW" dirty="0" smtClean="0">
                <a:solidFill>
                  <a:srgbClr val="C00000"/>
                </a:solidFill>
              </a:rPr>
              <a:t>12</a:t>
            </a:r>
            <a:r>
              <a:rPr lang="zh-TW" altLang="en-US" dirty="0" smtClean="0">
                <a:solidFill>
                  <a:srgbClr val="C00000"/>
                </a:solidFill>
              </a:rPr>
              <a:t>月各四次，請留意教甄時間並提早辦理。</a:t>
            </a:r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申請原則</a:t>
            </a:r>
          </a:p>
        </p:txBody>
      </p:sp>
    </p:spTree>
    <p:extLst>
      <p:ext uri="{BB962C8B-B14F-4D97-AF65-F5344CB8AC3E}">
        <p14:creationId xmlns:p14="http://schemas.microsoft.com/office/powerpoint/2010/main" val="6113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943658" y="2623220"/>
            <a:ext cx="16408460" cy="669674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一、教師證書申請書</a:t>
            </a:r>
            <a:r>
              <a:rPr lang="zh-TW" altLang="en-US" dirty="0" smtClean="0"/>
              <a:t>（</a:t>
            </a:r>
            <a:r>
              <a:rPr lang="zh-TW" altLang="en-US" dirty="0"/>
              <a:t>第二張以上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r>
              <a:rPr lang="zh-TW" altLang="en-US" dirty="0"/>
              <a:t>二</a:t>
            </a:r>
            <a:r>
              <a:rPr lang="zh-TW" altLang="en-US" dirty="0" smtClean="0"/>
              <a:t>、彩色脫帽一吋照片電子檔</a:t>
            </a:r>
            <a:r>
              <a:rPr lang="zh-TW" altLang="en-US" dirty="0"/>
              <a:t>，檔名：姓名</a:t>
            </a:r>
            <a:r>
              <a:rPr lang="en-US" altLang="zh-TW" dirty="0"/>
              <a:t>+</a:t>
            </a:r>
            <a:r>
              <a:rPr lang="zh-TW" altLang="en-US" dirty="0"/>
              <a:t>身分證</a:t>
            </a:r>
            <a:r>
              <a:rPr lang="zh-TW" altLang="en-US" dirty="0" smtClean="0"/>
              <a:t>字號</a:t>
            </a:r>
            <a:endParaRPr lang="en-US" altLang="zh-TW" dirty="0" smtClean="0"/>
          </a:p>
          <a:p>
            <a:r>
              <a:rPr lang="zh-TW" altLang="en-US" dirty="0" smtClean="0"/>
              <a:t>        （寄至</a:t>
            </a:r>
            <a:r>
              <a:rPr lang="en-US" altLang="zh-TW" dirty="0" smtClean="0"/>
              <a:t>ncyuedu1775@gmail.com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7030A0"/>
                </a:solidFill>
              </a:rPr>
              <a:t>三、已取得之教師證書影本</a:t>
            </a:r>
            <a:r>
              <a:rPr lang="zh-TW" altLang="en-US" dirty="0" smtClean="0"/>
              <a:t>（若首張尚申請中由師培於核發後協助影印）</a:t>
            </a:r>
            <a:endParaRPr lang="en-US" altLang="zh-TW" dirty="0"/>
          </a:p>
          <a:p>
            <a:r>
              <a:rPr lang="zh-TW" altLang="en-US" dirty="0"/>
              <a:t>四、修</a:t>
            </a:r>
            <a:r>
              <a:rPr lang="zh-TW" altLang="en-US" dirty="0" smtClean="0"/>
              <a:t>畢另一類科師資</a:t>
            </a:r>
            <a:r>
              <a:rPr lang="zh-TW" altLang="en-US" dirty="0"/>
              <a:t>職前教育</a:t>
            </a:r>
            <a:r>
              <a:rPr lang="zh-TW" altLang="en-US" dirty="0" smtClean="0"/>
              <a:t>證明書（另一類科需要）</a:t>
            </a:r>
            <a:endParaRPr lang="en-US" altLang="zh-TW" dirty="0"/>
          </a:p>
          <a:p>
            <a:r>
              <a:rPr lang="zh-TW" altLang="en-US" dirty="0"/>
              <a:t>五、專門課程學分</a:t>
            </a:r>
            <a:r>
              <a:rPr lang="zh-TW" altLang="en-US" dirty="0" smtClean="0"/>
              <a:t>證明書及學分表</a:t>
            </a:r>
            <a:endParaRPr lang="en-US" altLang="zh-TW" dirty="0" smtClean="0"/>
          </a:p>
          <a:p>
            <a:r>
              <a:rPr lang="zh-TW" altLang="en-US" dirty="0"/>
              <a:t>六</a:t>
            </a:r>
            <a:r>
              <a:rPr lang="zh-TW" altLang="en-US" dirty="0" smtClean="0"/>
              <a:t>、</a:t>
            </a:r>
            <a:r>
              <a:rPr lang="zh-TW" altLang="en-US" dirty="0"/>
              <a:t>有效護照或最高學歷英文</a:t>
            </a:r>
            <a:r>
              <a:rPr lang="zh-TW" altLang="en-US" dirty="0" smtClean="0"/>
              <a:t>證件</a:t>
            </a:r>
            <a:endParaRPr lang="en-US" altLang="zh-TW" dirty="0" smtClean="0"/>
          </a:p>
          <a:p>
            <a:r>
              <a:rPr lang="zh-TW" altLang="en-US" dirty="0"/>
              <a:t>七</a:t>
            </a:r>
            <a:r>
              <a:rPr lang="zh-TW" altLang="en-US" dirty="0" smtClean="0"/>
              <a:t>、其他（</a:t>
            </a:r>
            <a:r>
              <a:rPr lang="en-US" altLang="zh-TW" dirty="0" smtClean="0"/>
              <a:t>B2</a:t>
            </a:r>
            <a:r>
              <a:rPr lang="zh-TW" altLang="en-US" dirty="0" smtClean="0"/>
              <a:t>以上檢定證明或自然評量精熟證明）</a:t>
            </a:r>
            <a:endParaRPr lang="en-US" altLang="zh-TW" dirty="0" smtClean="0"/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八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、貼足</a:t>
            </a: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44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元郵資之回郵信封</a:t>
            </a:r>
            <a:r>
              <a:rPr lang="zh-TW" altLang="en-US" dirty="0" smtClean="0"/>
              <a:t>（</a:t>
            </a:r>
            <a:r>
              <a:rPr lang="zh-TW" altLang="en-US" dirty="0"/>
              <a:t>親取免附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>
                <a:solidFill>
                  <a:srgbClr val="C00000"/>
                </a:solidFill>
              </a:rPr>
              <a:t>相關文件依照順序擺放，除</a:t>
            </a:r>
            <a:r>
              <a:rPr lang="zh-TW" altLang="en-US" dirty="0">
                <a:solidFill>
                  <a:srgbClr val="C00000"/>
                </a:solidFill>
              </a:rPr>
              <a:t>第一項為正本外，其他提供影本即可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檢附表件</a:t>
            </a:r>
          </a:p>
        </p:txBody>
      </p:sp>
    </p:spTree>
    <p:extLst>
      <p:ext uri="{BB962C8B-B14F-4D97-AF65-F5344CB8AC3E}">
        <p14:creationId xmlns:p14="http://schemas.microsoft.com/office/powerpoint/2010/main" val="23657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ira Title">
  <a:themeElements>
    <a:clrScheme name="ユーザー定義 4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02B8AD"/>
      </a:accent1>
      <a:accent2>
        <a:srgbClr val="BBFF37"/>
      </a:accent2>
      <a:accent3>
        <a:srgbClr val="F00082"/>
      </a:accent3>
      <a:accent4>
        <a:srgbClr val="00B0F0"/>
      </a:accent4>
      <a:accent5>
        <a:srgbClr val="4BACC6"/>
      </a:accent5>
      <a:accent6>
        <a:srgbClr val="F79646"/>
      </a:accent6>
      <a:hlink>
        <a:srgbClr val="02B8AD"/>
      </a:hlink>
      <a:folHlink>
        <a:srgbClr val="BBFF37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 Contents">
  <a:themeElements>
    <a:clrScheme name="Mira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02B8AD"/>
      </a:accent1>
      <a:accent2>
        <a:srgbClr val="BBFF37"/>
      </a:accent2>
      <a:accent3>
        <a:srgbClr val="F00082"/>
      </a:accent3>
      <a:accent4>
        <a:srgbClr val="00B0F0"/>
      </a:accent4>
      <a:accent5>
        <a:srgbClr val="4BACC6"/>
      </a:accent5>
      <a:accent6>
        <a:srgbClr val="F79646"/>
      </a:accent6>
      <a:hlink>
        <a:srgbClr val="02B8AD"/>
      </a:hlink>
      <a:folHlink>
        <a:srgbClr val="BBFF37"/>
      </a:folHlink>
    </a:clrScheme>
    <a:fontScheme name="Mira">
      <a:majorFont>
        <a:latin typeface="Dense"/>
        <a:ea typeface="Capella Bold"/>
        <a:cs typeface=""/>
      </a:majorFont>
      <a:minorFont>
        <a:latin typeface="Encode Sans Narrow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B8AD">
            <a:alpha val="4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33089</TotalTime>
  <Words>627</Words>
  <Application>Microsoft Office PowerPoint</Application>
  <PresentationFormat>自訂</PresentationFormat>
  <Paragraphs>72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24" baseType="lpstr">
      <vt:lpstr>Capella Light</vt:lpstr>
      <vt:lpstr>Dense</vt:lpstr>
      <vt:lpstr>Encode Sans Narrow Light</vt:lpstr>
      <vt:lpstr>ＭＳ Ｐゴシック</vt:lpstr>
      <vt:lpstr>Open Sans Light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Mira Title</vt:lpstr>
      <vt:lpstr>Mira Contents</vt:lpstr>
      <vt:lpstr>首張教師證書申請</vt:lpstr>
      <vt:lpstr>申請原則</vt:lpstr>
      <vt:lpstr>檢附表件</vt:lpstr>
      <vt:lpstr>申請表單注意事項</vt:lpstr>
      <vt:lpstr>申請表單注意事項</vt:lpstr>
      <vt:lpstr>核發時程（以8月實習為例）</vt:lpstr>
      <vt:lpstr>第二張以上教師證書申請</vt:lpstr>
      <vt:lpstr>申請原則</vt:lpstr>
      <vt:lpstr>檢附表件</vt:lpstr>
      <vt:lpstr>報告結束，感謝聆聽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 - Emerald</dc:title>
  <dc:creator>Jun</dc:creator>
  <cp:lastModifiedBy>User</cp:lastModifiedBy>
  <cp:revision>507</cp:revision>
  <cp:lastPrinted>2021-03-17T02:07:30Z</cp:lastPrinted>
  <dcterms:created xsi:type="dcterms:W3CDTF">2014-05-31T17:00:12Z</dcterms:created>
  <dcterms:modified xsi:type="dcterms:W3CDTF">2021-05-17T08:36:56Z</dcterms:modified>
</cp:coreProperties>
</file>