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33"/>
  </p:notesMasterIdLst>
  <p:handoutMasterIdLst>
    <p:handoutMasterId r:id="rId34"/>
  </p:handoutMasterIdLst>
  <p:sldIdLst>
    <p:sldId id="256" r:id="rId3"/>
    <p:sldId id="302" r:id="rId4"/>
    <p:sldId id="303" r:id="rId5"/>
    <p:sldId id="325" r:id="rId6"/>
    <p:sldId id="326" r:id="rId7"/>
    <p:sldId id="315" r:id="rId8"/>
    <p:sldId id="327" r:id="rId9"/>
    <p:sldId id="318" r:id="rId10"/>
    <p:sldId id="328" r:id="rId11"/>
    <p:sldId id="319" r:id="rId12"/>
    <p:sldId id="342" r:id="rId13"/>
    <p:sldId id="321" r:id="rId14"/>
    <p:sldId id="322" r:id="rId15"/>
    <p:sldId id="323" r:id="rId16"/>
    <p:sldId id="304" r:id="rId17"/>
    <p:sldId id="329" r:id="rId18"/>
    <p:sldId id="331" r:id="rId19"/>
    <p:sldId id="332" r:id="rId20"/>
    <p:sldId id="333" r:id="rId21"/>
    <p:sldId id="334" r:id="rId22"/>
    <p:sldId id="335" r:id="rId23"/>
    <p:sldId id="336" r:id="rId24"/>
    <p:sldId id="337" r:id="rId25"/>
    <p:sldId id="338" r:id="rId26"/>
    <p:sldId id="339" r:id="rId27"/>
    <p:sldId id="340" r:id="rId28"/>
    <p:sldId id="343" r:id="rId29"/>
    <p:sldId id="330" r:id="rId30"/>
    <p:sldId id="282" r:id="rId31"/>
    <p:sldId id="314" r:id="rId32"/>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00"/>
    <a:srgbClr val="3B3B3B"/>
    <a:srgbClr val="02B8AD"/>
    <a:srgbClr val="CC66FF"/>
    <a:srgbClr val="BBFF37"/>
    <a:srgbClr val="686868"/>
    <a:srgbClr val="525252"/>
    <a:srgbClr val="DEF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9" autoAdjust="0"/>
    <p:restoredTop sz="95320" autoAdjust="0"/>
  </p:normalViewPr>
  <p:slideViewPr>
    <p:cSldViewPr>
      <p:cViewPr varScale="1">
        <p:scale>
          <a:sx n="70" d="100"/>
          <a:sy n="70" d="100"/>
        </p:scale>
        <p:origin x="330" y="66"/>
      </p:cViewPr>
      <p:guideLst>
        <p:guide orient="horz" pos="3240"/>
        <p:guide pos="57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19BFA6-89EB-4D76-957E-E1C3AE8B4DCF}" type="datetimeFigureOut">
              <a:rPr lang="en-US" smtClean="0"/>
              <a:t>9/19/2023</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509484-7E19-44C5-BBA7-955540985A41}" type="slidenum">
              <a:rPr lang="en-US" smtClean="0"/>
              <a:t>‹#›</a:t>
            </a:fld>
            <a:endParaRPr lang="en-US"/>
          </a:p>
        </p:txBody>
      </p:sp>
    </p:spTree>
    <p:extLst>
      <p:ext uri="{BB962C8B-B14F-4D97-AF65-F5344CB8AC3E}">
        <p14:creationId xmlns:p14="http://schemas.microsoft.com/office/powerpoint/2010/main" val="131607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FB5F9-9D2A-4583-AD64-D8BB94702748}" type="datetimeFigureOut">
              <a:rPr lang="en-US" smtClean="0"/>
              <a:t>9/19/2023</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9FC20-7366-4A0C-AA7D-F4AAF6FB2A89}" type="slidenum">
              <a:rPr lang="en-US" smtClean="0"/>
              <a:t>‹#›</a:t>
            </a:fld>
            <a:endParaRPr lang="en-US"/>
          </a:p>
        </p:txBody>
      </p:sp>
    </p:spTree>
    <p:extLst>
      <p:ext uri="{BB962C8B-B14F-4D97-AF65-F5344CB8AC3E}">
        <p14:creationId xmlns:p14="http://schemas.microsoft.com/office/powerpoint/2010/main" val="1848153204"/>
      </p:ext>
    </p:extLst>
  </p:cSld>
  <p:clrMap bg1="lt1" tx1="dk1" bg2="lt2" tx2="dk2" accent1="accent1" accent2="accent2" accent3="accent3" accent4="accent4" accent5="accent5" accent6="accent6" hlink="hlink" folHlink="folHlink"/>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a:t>
            </a:r>
            <a:r>
              <a:rPr lang="en-US" altLang="zh-TW" dirty="0"/>
              <a:t>2</a:t>
            </a:r>
            <a:r>
              <a:rPr lang="zh-TW" altLang="en-US" dirty="0"/>
              <a:t>、</a:t>
            </a:r>
            <a:r>
              <a:rPr lang="en-US" altLang="zh-TW" dirty="0"/>
              <a:t>5</a:t>
            </a:r>
            <a:r>
              <a:rPr lang="zh-TW" altLang="en-US" dirty="0"/>
              <a:t>組未交分組座談表</a:t>
            </a:r>
            <a:endParaRPr lang="en-US" altLang="zh-TW" dirty="0"/>
          </a:p>
        </p:txBody>
      </p:sp>
      <p:sp>
        <p:nvSpPr>
          <p:cNvPr id="4" name="投影片編號版面配置區 3"/>
          <p:cNvSpPr>
            <a:spLocks noGrp="1"/>
          </p:cNvSpPr>
          <p:nvPr>
            <p:ph type="sldNum" sz="quarter" idx="5"/>
          </p:nvPr>
        </p:nvSpPr>
        <p:spPr/>
        <p:txBody>
          <a:bodyPr/>
          <a:lstStyle/>
          <a:p>
            <a:fld id="{93C9FC20-7366-4A0C-AA7D-F4AAF6FB2A89}" type="slidenum">
              <a:rPr lang="en-US" smtClean="0"/>
              <a:t>4</a:t>
            </a:fld>
            <a:endParaRPr lang="en-US"/>
          </a:p>
        </p:txBody>
      </p:sp>
    </p:spTree>
    <p:extLst>
      <p:ext uri="{BB962C8B-B14F-4D97-AF65-F5344CB8AC3E}">
        <p14:creationId xmlns:p14="http://schemas.microsoft.com/office/powerpoint/2010/main" val="173842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a:t>
            </a:r>
            <a:r>
              <a:rPr lang="en-US" altLang="zh-TW" dirty="0"/>
              <a:t>2</a:t>
            </a:r>
            <a:r>
              <a:rPr lang="zh-TW" altLang="en-US" dirty="0"/>
              <a:t>、</a:t>
            </a:r>
            <a:r>
              <a:rPr lang="en-US" altLang="zh-TW" dirty="0"/>
              <a:t>5</a:t>
            </a:r>
            <a:r>
              <a:rPr lang="zh-TW" altLang="en-US" dirty="0"/>
              <a:t>組未交分組座談表</a:t>
            </a:r>
            <a:endParaRPr lang="en-US" altLang="zh-TW" dirty="0"/>
          </a:p>
        </p:txBody>
      </p:sp>
      <p:sp>
        <p:nvSpPr>
          <p:cNvPr id="4" name="投影片編號版面配置區 3"/>
          <p:cNvSpPr>
            <a:spLocks noGrp="1"/>
          </p:cNvSpPr>
          <p:nvPr>
            <p:ph type="sldNum" sz="quarter" idx="5"/>
          </p:nvPr>
        </p:nvSpPr>
        <p:spPr/>
        <p:txBody>
          <a:bodyPr/>
          <a:lstStyle/>
          <a:p>
            <a:fld id="{93C9FC20-7366-4A0C-AA7D-F4AAF6FB2A89}" type="slidenum">
              <a:rPr lang="en-US" smtClean="0"/>
              <a:t>5</a:t>
            </a:fld>
            <a:endParaRPr lang="en-US"/>
          </a:p>
        </p:txBody>
      </p:sp>
    </p:spTree>
    <p:extLst>
      <p:ext uri="{BB962C8B-B14F-4D97-AF65-F5344CB8AC3E}">
        <p14:creationId xmlns:p14="http://schemas.microsoft.com/office/powerpoint/2010/main" val="380792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a:t>
            </a:r>
            <a:r>
              <a:rPr lang="en-US" altLang="zh-TW" dirty="0"/>
              <a:t>2</a:t>
            </a:r>
            <a:r>
              <a:rPr lang="zh-TW" altLang="en-US" dirty="0"/>
              <a:t>、</a:t>
            </a:r>
            <a:r>
              <a:rPr lang="en-US" altLang="zh-TW" dirty="0"/>
              <a:t>5</a:t>
            </a:r>
            <a:r>
              <a:rPr lang="zh-TW" altLang="en-US" dirty="0"/>
              <a:t>組未交分組座談表</a:t>
            </a:r>
            <a:endParaRPr lang="en-US" altLang="zh-TW" dirty="0"/>
          </a:p>
        </p:txBody>
      </p:sp>
      <p:sp>
        <p:nvSpPr>
          <p:cNvPr id="4" name="投影片編號版面配置區 3"/>
          <p:cNvSpPr>
            <a:spLocks noGrp="1"/>
          </p:cNvSpPr>
          <p:nvPr>
            <p:ph type="sldNum" sz="quarter" idx="5"/>
          </p:nvPr>
        </p:nvSpPr>
        <p:spPr/>
        <p:txBody>
          <a:bodyPr/>
          <a:lstStyle/>
          <a:p>
            <a:fld id="{93C9FC20-7366-4A0C-AA7D-F4AAF6FB2A89}" type="slidenum">
              <a:rPr lang="en-US" smtClean="0"/>
              <a:t>6</a:t>
            </a:fld>
            <a:endParaRPr lang="en-US"/>
          </a:p>
        </p:txBody>
      </p:sp>
    </p:spTree>
    <p:extLst>
      <p:ext uri="{BB962C8B-B14F-4D97-AF65-F5344CB8AC3E}">
        <p14:creationId xmlns:p14="http://schemas.microsoft.com/office/powerpoint/2010/main" val="340223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a:t>
            </a:r>
            <a:r>
              <a:rPr lang="en-US" altLang="zh-TW" dirty="0"/>
              <a:t>2</a:t>
            </a:r>
            <a:r>
              <a:rPr lang="zh-TW" altLang="en-US" dirty="0"/>
              <a:t>、</a:t>
            </a:r>
            <a:r>
              <a:rPr lang="en-US" altLang="zh-TW" dirty="0"/>
              <a:t>5</a:t>
            </a:r>
            <a:r>
              <a:rPr lang="zh-TW" altLang="en-US" dirty="0"/>
              <a:t>組未交分組座談表</a:t>
            </a:r>
            <a:endParaRPr lang="en-US" altLang="zh-TW" dirty="0"/>
          </a:p>
        </p:txBody>
      </p:sp>
      <p:sp>
        <p:nvSpPr>
          <p:cNvPr id="4" name="投影片編號版面配置區 3"/>
          <p:cNvSpPr>
            <a:spLocks noGrp="1"/>
          </p:cNvSpPr>
          <p:nvPr>
            <p:ph type="sldNum" sz="quarter" idx="5"/>
          </p:nvPr>
        </p:nvSpPr>
        <p:spPr/>
        <p:txBody>
          <a:bodyPr/>
          <a:lstStyle/>
          <a:p>
            <a:fld id="{93C9FC20-7366-4A0C-AA7D-F4AAF6FB2A89}" type="slidenum">
              <a:rPr lang="en-US" smtClean="0"/>
              <a:t>8</a:t>
            </a:fld>
            <a:endParaRPr lang="en-US"/>
          </a:p>
        </p:txBody>
      </p:sp>
    </p:spTree>
    <p:extLst>
      <p:ext uri="{BB962C8B-B14F-4D97-AF65-F5344CB8AC3E}">
        <p14:creationId xmlns:p14="http://schemas.microsoft.com/office/powerpoint/2010/main" val="7887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a:t>
            </a:r>
            <a:r>
              <a:rPr lang="en-US" altLang="zh-TW" dirty="0"/>
              <a:t>2</a:t>
            </a:r>
            <a:r>
              <a:rPr lang="zh-TW" altLang="en-US" dirty="0"/>
              <a:t>、</a:t>
            </a:r>
            <a:r>
              <a:rPr lang="en-US" altLang="zh-TW" dirty="0"/>
              <a:t>5</a:t>
            </a:r>
            <a:r>
              <a:rPr lang="zh-TW" altLang="en-US" dirty="0"/>
              <a:t>組未交分組座談表</a:t>
            </a:r>
            <a:endParaRPr lang="en-US" altLang="zh-TW" dirty="0"/>
          </a:p>
        </p:txBody>
      </p:sp>
      <p:sp>
        <p:nvSpPr>
          <p:cNvPr id="4" name="投影片編號版面配置區 3"/>
          <p:cNvSpPr>
            <a:spLocks noGrp="1"/>
          </p:cNvSpPr>
          <p:nvPr>
            <p:ph type="sldNum" sz="quarter" idx="5"/>
          </p:nvPr>
        </p:nvSpPr>
        <p:spPr/>
        <p:txBody>
          <a:bodyPr/>
          <a:lstStyle/>
          <a:p>
            <a:fld id="{93C9FC20-7366-4A0C-AA7D-F4AAF6FB2A89}" type="slidenum">
              <a:rPr lang="en-US" smtClean="0"/>
              <a:t>10</a:t>
            </a:fld>
            <a:endParaRPr lang="en-US"/>
          </a:p>
        </p:txBody>
      </p:sp>
    </p:spTree>
    <p:extLst>
      <p:ext uri="{BB962C8B-B14F-4D97-AF65-F5344CB8AC3E}">
        <p14:creationId xmlns:p14="http://schemas.microsoft.com/office/powerpoint/2010/main" val="390586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a:t>
            </a:r>
            <a:r>
              <a:rPr lang="en-US" altLang="zh-TW" dirty="0"/>
              <a:t>2</a:t>
            </a:r>
            <a:r>
              <a:rPr lang="zh-TW" altLang="en-US" dirty="0"/>
              <a:t>、</a:t>
            </a:r>
            <a:r>
              <a:rPr lang="en-US" altLang="zh-TW" dirty="0"/>
              <a:t>5</a:t>
            </a:r>
            <a:r>
              <a:rPr lang="zh-TW" altLang="en-US" dirty="0"/>
              <a:t>組未交分組座談表</a:t>
            </a:r>
            <a:endParaRPr lang="en-US" altLang="zh-TW" dirty="0"/>
          </a:p>
        </p:txBody>
      </p:sp>
      <p:sp>
        <p:nvSpPr>
          <p:cNvPr id="4" name="投影片編號版面配置區 3"/>
          <p:cNvSpPr>
            <a:spLocks noGrp="1"/>
          </p:cNvSpPr>
          <p:nvPr>
            <p:ph type="sldNum" sz="quarter" idx="5"/>
          </p:nvPr>
        </p:nvSpPr>
        <p:spPr/>
        <p:txBody>
          <a:bodyPr/>
          <a:lstStyle/>
          <a:p>
            <a:fld id="{93C9FC20-7366-4A0C-AA7D-F4AAF6FB2A89}" type="slidenum">
              <a:rPr lang="en-US" smtClean="0"/>
              <a:t>15</a:t>
            </a:fld>
            <a:endParaRPr lang="en-US"/>
          </a:p>
        </p:txBody>
      </p:sp>
    </p:spTree>
    <p:extLst>
      <p:ext uri="{BB962C8B-B14F-4D97-AF65-F5344CB8AC3E}">
        <p14:creationId xmlns:p14="http://schemas.microsoft.com/office/powerpoint/2010/main" val="3111191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3" name="サブタイトル 2"/>
          <p:cNvSpPr>
            <a:spLocks noGrp="1"/>
          </p:cNvSpPr>
          <p:nvPr>
            <p:ph type="subTitle" idx="1" hasCustomPrompt="1"/>
          </p:nvPr>
        </p:nvSpPr>
        <p:spPr>
          <a:xfrm>
            <a:off x="2305015" y="6081444"/>
            <a:ext cx="13681520" cy="1584176"/>
          </a:xfrm>
        </p:spPr>
        <p:txBody>
          <a:bodyPr>
            <a:noAutofit/>
          </a:bodyPr>
          <a:lstStyle>
            <a:lvl1pPr marL="0" indent="0" algn="ctr">
              <a:lnSpc>
                <a:spcPts val="3000"/>
              </a:lnSpc>
              <a:buNone/>
              <a:defRPr sz="3600" i="0" baseline="0">
                <a:solidFill>
                  <a:schemeClr val="accent1"/>
                </a:solidFill>
                <a:latin typeface="微軟正黑體" panose="020B0604030504040204" pitchFamily="34" charset="-120"/>
                <a:ea typeface="微軟正黑體" panose="020B0604030504040204" pitchFamily="34" charset="-12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p>
          <a:p>
            <a:r>
              <a:rPr lang="en-US" dirty="0"/>
              <a:t>Sub Title Here</a:t>
            </a:r>
          </a:p>
        </p:txBody>
      </p:sp>
      <p:sp>
        <p:nvSpPr>
          <p:cNvPr id="20" name="正方形/長方形 19"/>
          <p:cNvSpPr/>
          <p:nvPr userDrawn="1"/>
        </p:nvSpPr>
        <p:spPr>
          <a:xfrm rot="18000000">
            <a:off x="-22244906" y="40767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2" name="正方形/長方形 21"/>
          <p:cNvSpPr/>
          <p:nvPr userDrawn="1"/>
        </p:nvSpPr>
        <p:spPr>
          <a:xfrm rot="18000000">
            <a:off x="-20596954" y="391799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2645" y="4947478"/>
            <a:ext cx="12313369" cy="856887"/>
          </a:xfrm>
          <a:prstGeom prst="rect">
            <a:avLst/>
          </a:prstGeom>
        </p:spPr>
      </p:pic>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8430" y="4475196"/>
            <a:ext cx="11019680" cy="1368152"/>
          </a:xfrm>
          <a:prstGeom prst="rect">
            <a:avLst/>
          </a:prstGeom>
        </p:spPr>
      </p:pic>
      <p:sp>
        <p:nvSpPr>
          <p:cNvPr id="2" name="タイトル 1"/>
          <p:cNvSpPr>
            <a:spLocks noGrp="1"/>
          </p:cNvSpPr>
          <p:nvPr>
            <p:ph type="ctrTitle" hasCustomPrompt="1"/>
          </p:nvPr>
        </p:nvSpPr>
        <p:spPr>
          <a:xfrm>
            <a:off x="2955656" y="4207396"/>
            <a:ext cx="12380238" cy="1401766"/>
          </a:xfrm>
        </p:spPr>
        <p:txBody>
          <a:bodyPr anchor="b">
            <a:noAutofit/>
          </a:bodyPr>
          <a:lstStyle>
            <a:lvl1pPr algn="ctr">
              <a:lnSpc>
                <a:spcPts val="9000"/>
              </a:lnSpc>
              <a:defRPr sz="8000"/>
            </a:lvl1pPr>
          </a:lstStyle>
          <a:p>
            <a:r>
              <a:rPr lang="en-US" altLang="ja-JP" dirty="0"/>
              <a:t>Presentation Title Here</a:t>
            </a:r>
            <a:endParaRPr lang="en-US" dirty="0"/>
          </a:p>
        </p:txBody>
      </p:sp>
    </p:spTree>
    <p:extLst>
      <p:ext uri="{BB962C8B-B14F-4D97-AF65-F5344CB8AC3E}">
        <p14:creationId xmlns:p14="http://schemas.microsoft.com/office/powerpoint/2010/main" val="3661109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Column - Horizontal">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4" hasCustomPrompt="1"/>
          </p:nvPr>
        </p:nvSpPr>
        <p:spPr>
          <a:xfrm>
            <a:off x="943658" y="2623220"/>
            <a:ext cx="16417824" cy="7128792"/>
          </a:xfrm>
        </p:spPr>
        <p:txBody>
          <a:bodyPr vert="horz" lIns="163275" tIns="81638" rIns="163275" bIns="81638" rtlCol="0">
            <a:normAutofit/>
          </a:bodyPr>
          <a:lstStyle>
            <a:lvl1pPr>
              <a:defRPr lang="en-US" sz="4200" dirty="0">
                <a:latin typeface="Times New Roman" panose="02020603050405020304" pitchFamily="18" charset="0"/>
                <a:ea typeface="標楷體" panose="03000509000000000000" pitchFamily="65" charset="-120"/>
                <a:cs typeface="Times New Roman" panose="02020603050405020304" pitchFamily="18" charset="0"/>
              </a:defRPr>
            </a:lvl1pPr>
            <a:lvl2pPr>
              <a:defRPr sz="3600">
                <a:latin typeface="Times New Roman" panose="02020603050405020304" pitchFamily="18" charset="0"/>
                <a:ea typeface="標楷體" panose="03000509000000000000" pitchFamily="65" charset="-120"/>
                <a:cs typeface="Times New Roman" panose="02020603050405020304" pitchFamily="18" charset="0"/>
              </a:defRPr>
            </a:lvl2pPr>
          </a:lstStyle>
          <a:p>
            <a:pPr marL="571500" lvl="0" indent="-571500">
              <a:buClr>
                <a:schemeClr val="accent4">
                  <a:lumMod val="75000"/>
                </a:schemeClr>
              </a:buClr>
              <a:buFont typeface="標楷體" panose="03000509000000000000" pitchFamily="65" charset="-120"/>
              <a:buChar char="◆"/>
            </a:pPr>
            <a:r>
              <a:rPr lang="en-US" dirty="0"/>
              <a:t>Text Here</a:t>
            </a:r>
          </a:p>
          <a:p>
            <a:pPr marL="1399500" lvl="1" indent="-571500">
              <a:buClr>
                <a:schemeClr val="accent4">
                  <a:lumMod val="75000"/>
                </a:schemeClr>
              </a:buClr>
              <a:buFont typeface="標楷體" panose="03000509000000000000" pitchFamily="65" charset="-120"/>
              <a:buChar char="◆"/>
            </a:pPr>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1738137"/>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1765845"/>
            <a:ext cx="10058400" cy="719666"/>
          </a:xfrm>
          <a:prstGeom prst="rect">
            <a:avLst/>
          </a:prstGeom>
        </p:spPr>
      </p:pic>
      <p:sp>
        <p:nvSpPr>
          <p:cNvPr id="2" name="タイトル 1"/>
          <p:cNvSpPr>
            <a:spLocks noGrp="1"/>
          </p:cNvSpPr>
          <p:nvPr>
            <p:ph type="title" hasCustomPrompt="1"/>
          </p:nvPr>
        </p:nvSpPr>
        <p:spPr>
          <a:xfrm>
            <a:off x="-1" y="1111052"/>
            <a:ext cx="18286413" cy="987125"/>
          </a:xfrm>
        </p:spPr>
        <p:txBody>
          <a:bodyPr>
            <a:noAutofit/>
          </a:bodyPr>
          <a:lstStyle>
            <a:lvl1pPr algn="ctr">
              <a:defRPr sz="6000"/>
            </a:lvl1pPr>
          </a:lstStyle>
          <a:p>
            <a:r>
              <a:rPr lang="en-US" altLang="ja-JP" dirty="0"/>
              <a:t>SLIDE TITLE HERE</a:t>
            </a:r>
            <a:endParaRPr lang="en-US" dirty="0"/>
          </a:p>
        </p:txBody>
      </p:sp>
    </p:spTree>
    <p:extLst>
      <p:ext uri="{BB962C8B-B14F-4D97-AF65-F5344CB8AC3E}">
        <p14:creationId xmlns:p14="http://schemas.microsoft.com/office/powerpoint/2010/main" val="3540595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4" hasCustomPrompt="1"/>
          </p:nvPr>
        </p:nvSpPr>
        <p:spPr>
          <a:xfrm>
            <a:off x="943658" y="2623220"/>
            <a:ext cx="16417824" cy="7128792"/>
          </a:xfrm>
        </p:spPr>
        <p:txBody>
          <a:bodyPr vert="horz" lIns="163275" tIns="81638" rIns="163275" bIns="81638" rtlCol="0">
            <a:normAutofit/>
          </a:bodyPr>
          <a:lstStyle>
            <a:lvl1pPr>
              <a:defRPr lang="en-US" sz="4200" dirty="0">
                <a:latin typeface="Times New Roman" panose="02020603050405020304" pitchFamily="18" charset="0"/>
                <a:ea typeface="標楷體" panose="03000509000000000000" pitchFamily="65" charset="-120"/>
                <a:cs typeface="Times New Roman" panose="02020603050405020304" pitchFamily="18" charset="0"/>
              </a:defRPr>
            </a:lvl1pPr>
            <a:lvl2pPr>
              <a:defRPr sz="3600">
                <a:latin typeface="Times New Roman" panose="02020603050405020304" pitchFamily="18" charset="0"/>
                <a:ea typeface="標楷體" panose="03000509000000000000" pitchFamily="65" charset="-120"/>
                <a:cs typeface="Times New Roman" panose="02020603050405020304" pitchFamily="18" charset="0"/>
              </a:defRPr>
            </a:lvl2pPr>
          </a:lstStyle>
          <a:p>
            <a:pPr marL="571500" lvl="0" indent="-571500">
              <a:buClr>
                <a:schemeClr val="accent4">
                  <a:lumMod val="75000"/>
                </a:schemeClr>
              </a:buClr>
              <a:buFont typeface="標楷體" panose="03000509000000000000" pitchFamily="65" charset="-120"/>
              <a:buChar char="◆"/>
            </a:pPr>
            <a:r>
              <a:rPr lang="en-US" dirty="0"/>
              <a:t>Text Here</a:t>
            </a:r>
          </a:p>
          <a:p>
            <a:pPr marL="1399500" lvl="1" indent="-571500">
              <a:buClr>
                <a:schemeClr val="accent4">
                  <a:lumMod val="75000"/>
                </a:schemeClr>
              </a:buClr>
              <a:buFont typeface="標楷體" panose="03000509000000000000" pitchFamily="65" charset="-120"/>
              <a:buChar char="◆"/>
            </a:pPr>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1738137"/>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1765845"/>
            <a:ext cx="10058400" cy="719666"/>
          </a:xfrm>
          <a:prstGeom prst="rect">
            <a:avLst/>
          </a:prstGeom>
        </p:spPr>
      </p:pic>
      <p:sp>
        <p:nvSpPr>
          <p:cNvPr id="2" name="タイトル 1"/>
          <p:cNvSpPr>
            <a:spLocks noGrp="1"/>
          </p:cNvSpPr>
          <p:nvPr>
            <p:ph type="title" hasCustomPrompt="1"/>
          </p:nvPr>
        </p:nvSpPr>
        <p:spPr>
          <a:xfrm>
            <a:off x="-1" y="1111052"/>
            <a:ext cx="18286413" cy="987125"/>
          </a:xfrm>
        </p:spPr>
        <p:txBody>
          <a:bodyPr>
            <a:noAutofit/>
          </a:bodyPr>
          <a:lstStyle>
            <a:lvl1pPr algn="ctr">
              <a:defRPr sz="6000"/>
            </a:lvl1pPr>
          </a:lstStyle>
          <a:p>
            <a:r>
              <a:rPr lang="en-US" altLang="ja-JP" dirty="0"/>
              <a:t>SLIDE TITLE HERE</a:t>
            </a:r>
            <a:endParaRPr lang="en-US" dirty="0"/>
          </a:p>
        </p:txBody>
      </p:sp>
    </p:spTree>
    <p:extLst>
      <p:ext uri="{BB962C8B-B14F-4D97-AF65-F5344CB8AC3E}">
        <p14:creationId xmlns:p14="http://schemas.microsoft.com/office/powerpoint/2010/main" val="3975104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Horizontal">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86" y="3071676"/>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sp>
        <p:nvSpPr>
          <p:cNvPr id="23" name="テキスト プレースホルダー 22"/>
          <p:cNvSpPr>
            <a:spLocks noGrp="1"/>
          </p:cNvSpPr>
          <p:nvPr>
            <p:ph type="body" sz="quarter" idx="13" hasCustomPrompt="1"/>
          </p:nvPr>
        </p:nvSpPr>
        <p:spPr>
          <a:xfrm>
            <a:off x="934294" y="2479204"/>
            <a:ext cx="7935577"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43658" y="3761692"/>
            <a:ext cx="7926526" cy="383008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9230" y="4340315"/>
            <a:ext cx="6624736" cy="473992"/>
          </a:xfrm>
          <a:prstGeom prst="rect">
            <a:avLst/>
          </a:prstGeom>
        </p:spPr>
      </p:pic>
      <p:sp>
        <p:nvSpPr>
          <p:cNvPr id="10" name="テキスト プレースホルダー 22"/>
          <p:cNvSpPr>
            <a:spLocks noGrp="1"/>
          </p:cNvSpPr>
          <p:nvPr>
            <p:ph type="body" sz="quarter" idx="15" hasCustomPrompt="1"/>
          </p:nvPr>
        </p:nvSpPr>
        <p:spPr>
          <a:xfrm>
            <a:off x="9431238" y="3747843"/>
            <a:ext cx="7935577"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11" name="テキスト プレースホルダー 5"/>
          <p:cNvSpPr>
            <a:spLocks noGrp="1"/>
          </p:cNvSpPr>
          <p:nvPr>
            <p:ph type="body" sz="quarter" idx="16" hasCustomPrompt="1"/>
          </p:nvPr>
        </p:nvSpPr>
        <p:spPr>
          <a:xfrm>
            <a:off x="9440602" y="5030331"/>
            <a:ext cx="7926526" cy="383008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926454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300"/>
                            </p:stCondLst>
                            <p:childTnLst>
                              <p:par>
                                <p:cTn id="35" presetID="2" presetClass="entr" presetSubtype="8" decel="100000" fill="hold" nodeType="after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iterate type="wd">
                                    <p:tmPct val="10000"/>
                                  </p:iterate>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additive="base">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0"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4"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86" y="2927660"/>
            <a:ext cx="4968552" cy="355494"/>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sp>
        <p:nvSpPr>
          <p:cNvPr id="23" name="テキスト プレースホルダー 22"/>
          <p:cNvSpPr>
            <a:spLocks noGrp="1"/>
          </p:cNvSpPr>
          <p:nvPr>
            <p:ph type="body" sz="quarter" idx="13" hasCustomPrompt="1"/>
          </p:nvPr>
        </p:nvSpPr>
        <p:spPr>
          <a:xfrm>
            <a:off x="934295" y="2335188"/>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43658" y="3401652"/>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pic>
        <p:nvPicPr>
          <p:cNvPr id="12" name="図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5611" y="2927660"/>
            <a:ext cx="4968552" cy="355494"/>
          </a:xfrm>
          <a:prstGeom prst="rect">
            <a:avLst/>
          </a:prstGeom>
        </p:spPr>
      </p:pic>
      <p:sp>
        <p:nvSpPr>
          <p:cNvPr id="13" name="テキスト プレースホルダー 22"/>
          <p:cNvSpPr>
            <a:spLocks noGrp="1"/>
          </p:cNvSpPr>
          <p:nvPr>
            <p:ph type="body" sz="quarter" idx="15" hasCustomPrompt="1"/>
          </p:nvPr>
        </p:nvSpPr>
        <p:spPr>
          <a:xfrm>
            <a:off x="6697620" y="2335188"/>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14" name="テキスト プレースホルダー 5"/>
          <p:cNvSpPr>
            <a:spLocks noGrp="1"/>
          </p:cNvSpPr>
          <p:nvPr>
            <p:ph type="body" sz="quarter" idx="16" hasCustomPrompt="1"/>
          </p:nvPr>
        </p:nvSpPr>
        <p:spPr>
          <a:xfrm>
            <a:off x="6706983" y="3401652"/>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15" name="図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83566" y="2927660"/>
            <a:ext cx="4968552" cy="355494"/>
          </a:xfrm>
          <a:prstGeom prst="rect">
            <a:avLst/>
          </a:prstGeom>
        </p:spPr>
      </p:pic>
      <p:sp>
        <p:nvSpPr>
          <p:cNvPr id="16" name="テキスト プレースホルダー 22"/>
          <p:cNvSpPr>
            <a:spLocks noGrp="1"/>
          </p:cNvSpPr>
          <p:nvPr>
            <p:ph type="body" sz="quarter" idx="17" hasCustomPrompt="1"/>
          </p:nvPr>
        </p:nvSpPr>
        <p:spPr>
          <a:xfrm>
            <a:off x="12455575" y="2335188"/>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17" name="テキスト プレースホルダー 5"/>
          <p:cNvSpPr>
            <a:spLocks noGrp="1"/>
          </p:cNvSpPr>
          <p:nvPr>
            <p:ph type="body" sz="quarter" idx="18" hasCustomPrompt="1"/>
          </p:nvPr>
        </p:nvSpPr>
        <p:spPr>
          <a:xfrm>
            <a:off x="12464938" y="3401652"/>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29" name="図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86" y="6600068"/>
            <a:ext cx="4968552" cy="355494"/>
          </a:xfrm>
          <a:prstGeom prst="rect">
            <a:avLst/>
          </a:prstGeom>
        </p:spPr>
      </p:pic>
      <p:sp>
        <p:nvSpPr>
          <p:cNvPr id="30" name="テキスト プレースホルダー 22"/>
          <p:cNvSpPr>
            <a:spLocks noGrp="1"/>
          </p:cNvSpPr>
          <p:nvPr>
            <p:ph type="body" sz="quarter" idx="19" hasCustomPrompt="1"/>
          </p:nvPr>
        </p:nvSpPr>
        <p:spPr>
          <a:xfrm>
            <a:off x="934295" y="6007596"/>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31" name="テキスト プレースホルダー 5"/>
          <p:cNvSpPr>
            <a:spLocks noGrp="1"/>
          </p:cNvSpPr>
          <p:nvPr>
            <p:ph type="body" sz="quarter" idx="20" hasCustomPrompt="1"/>
          </p:nvPr>
        </p:nvSpPr>
        <p:spPr>
          <a:xfrm>
            <a:off x="943658" y="7074060"/>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2" name="図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5611" y="6600068"/>
            <a:ext cx="4968552" cy="355494"/>
          </a:xfrm>
          <a:prstGeom prst="rect">
            <a:avLst/>
          </a:prstGeom>
        </p:spPr>
      </p:pic>
      <p:sp>
        <p:nvSpPr>
          <p:cNvPr id="33" name="テキスト プレースホルダー 22"/>
          <p:cNvSpPr>
            <a:spLocks noGrp="1"/>
          </p:cNvSpPr>
          <p:nvPr>
            <p:ph type="body" sz="quarter" idx="21" hasCustomPrompt="1"/>
          </p:nvPr>
        </p:nvSpPr>
        <p:spPr>
          <a:xfrm>
            <a:off x="6697620" y="6007596"/>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34" name="テキスト プレースホルダー 5"/>
          <p:cNvSpPr>
            <a:spLocks noGrp="1"/>
          </p:cNvSpPr>
          <p:nvPr>
            <p:ph type="body" sz="quarter" idx="22" hasCustomPrompt="1"/>
          </p:nvPr>
        </p:nvSpPr>
        <p:spPr>
          <a:xfrm>
            <a:off x="6706983" y="7074060"/>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5" name="図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83566" y="6600068"/>
            <a:ext cx="4968552" cy="355494"/>
          </a:xfrm>
          <a:prstGeom prst="rect">
            <a:avLst/>
          </a:prstGeom>
        </p:spPr>
      </p:pic>
      <p:sp>
        <p:nvSpPr>
          <p:cNvPr id="36" name="テキスト プレースホルダー 22"/>
          <p:cNvSpPr>
            <a:spLocks noGrp="1"/>
          </p:cNvSpPr>
          <p:nvPr>
            <p:ph type="body" sz="quarter" idx="23" hasCustomPrompt="1"/>
          </p:nvPr>
        </p:nvSpPr>
        <p:spPr>
          <a:xfrm>
            <a:off x="12455575" y="6007596"/>
            <a:ext cx="4892760"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37" name="テキスト プレースホルダー 5"/>
          <p:cNvSpPr>
            <a:spLocks noGrp="1"/>
          </p:cNvSpPr>
          <p:nvPr>
            <p:ph type="body" sz="quarter" idx="24" hasCustomPrompt="1"/>
          </p:nvPr>
        </p:nvSpPr>
        <p:spPr>
          <a:xfrm>
            <a:off x="12464938" y="7074060"/>
            <a:ext cx="4887180" cy="2245904"/>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1065860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50"/>
                            </p:stCondLst>
                            <p:childTnLst>
                              <p:par>
                                <p:cTn id="35" presetID="2" presetClass="entr" presetSubtype="8" decel="100000" fill="hold" nodeType="afterEffect">
                                  <p:stCondLst>
                                    <p:cond delay="25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25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8" decel="100000" fill="hold" nodeType="afterEffect">
                                  <p:stCondLst>
                                    <p:cond delay="25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0-#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250"/>
                                  </p:stCondLst>
                                  <p:childTnLst>
                                    <p:set>
                                      <p:cBhvr>
                                        <p:cTn id="53" dur="1" fill="hold">
                                          <p:stCondLst>
                                            <p:cond delay="0"/>
                                          </p:stCondLst>
                                        </p:cTn>
                                        <p:tgtEl>
                                          <p:spTgt spid="16">
                                            <p:txEl>
                                              <p:pRg st="0" end="0"/>
                                            </p:txEl>
                                          </p:spTgt>
                                        </p:tgtEl>
                                        <p:attrNameLst>
                                          <p:attrName>style.visibility</p:attrName>
                                        </p:attrNameLst>
                                      </p:cBhvr>
                                      <p:to>
                                        <p:strVal val="visible"/>
                                      </p:to>
                                    </p:set>
                                    <p:anim calcmode="lin" valueType="num">
                                      <p:cBhvr additive="base">
                                        <p:cTn id="54"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6">
                                            <p:txEl>
                                              <p:pRg st="0" end="0"/>
                                            </p:txEl>
                                          </p:spTgt>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250"/>
                                  </p:stCondLst>
                                  <p:childTnLst>
                                    <p:set>
                                      <p:cBhvr>
                                        <p:cTn id="57" dur="1" fill="hold">
                                          <p:stCondLst>
                                            <p:cond delay="0"/>
                                          </p:stCondLst>
                                        </p:cTn>
                                        <p:tgtEl>
                                          <p:spTgt spid="17">
                                            <p:txEl>
                                              <p:pRg st="0" end="0"/>
                                            </p:txEl>
                                          </p:spTgt>
                                        </p:tgtEl>
                                        <p:attrNameLst>
                                          <p:attrName>style.visibility</p:attrName>
                                        </p:attrNameLst>
                                      </p:cBhvr>
                                      <p:to>
                                        <p:strVal val="visible"/>
                                      </p:to>
                                    </p:set>
                                    <p:anim calcmode="lin" valueType="num">
                                      <p:cBhvr additive="base">
                                        <p:cTn id="5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2750"/>
                            </p:stCondLst>
                            <p:childTnLst>
                              <p:par>
                                <p:cTn id="61" presetID="2" presetClass="entr" presetSubtype="8" decel="100000" fill="hold" nodeType="afterEffect">
                                  <p:stCondLst>
                                    <p:cond delay="25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0-#ppt_w/2"/>
                                          </p:val>
                                        </p:tav>
                                        <p:tav tm="100000">
                                          <p:val>
                                            <p:strVal val="#ppt_x"/>
                                          </p:val>
                                        </p:tav>
                                      </p:tavLst>
                                    </p:anim>
                                    <p:anim calcmode="lin" valueType="num">
                                      <p:cBhvr additive="base">
                                        <p:cTn id="64" dur="500" fill="hold"/>
                                        <p:tgtEl>
                                          <p:spTgt spid="29"/>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30">
                                            <p:txEl>
                                              <p:pRg st="0" end="0"/>
                                            </p:txEl>
                                          </p:spTgt>
                                        </p:tgtEl>
                                        <p:attrNameLst>
                                          <p:attrName>style.visibility</p:attrName>
                                        </p:attrNameLst>
                                      </p:cBhvr>
                                      <p:to>
                                        <p:strVal val="visible"/>
                                      </p:to>
                                    </p:set>
                                    <p:anim calcmode="lin" valueType="num">
                                      <p:cBhvr additive="base">
                                        <p:cTn id="67"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0">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4" decel="100000" fill="hold" grpId="0" nodeType="withEffect">
                                  <p:stCondLst>
                                    <p:cond delay="25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3500"/>
                            </p:stCondLst>
                            <p:childTnLst>
                              <p:par>
                                <p:cTn id="74" presetID="2" presetClass="entr" presetSubtype="8" decel="100000" fill="hold" nodeType="afterEffect">
                                  <p:stCondLst>
                                    <p:cond delay="25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fill="hold"/>
                                        <p:tgtEl>
                                          <p:spTgt spid="32"/>
                                        </p:tgtEl>
                                        <p:attrNameLst>
                                          <p:attrName>ppt_x</p:attrName>
                                        </p:attrNameLst>
                                      </p:cBhvr>
                                      <p:tavLst>
                                        <p:tav tm="0">
                                          <p:val>
                                            <p:strVal val="0-#ppt_w/2"/>
                                          </p:val>
                                        </p:tav>
                                        <p:tav tm="100000">
                                          <p:val>
                                            <p:strVal val="#ppt_x"/>
                                          </p:val>
                                        </p:tav>
                                      </p:tavLst>
                                    </p:anim>
                                    <p:anim calcmode="lin" valueType="num">
                                      <p:cBhvr additive="base">
                                        <p:cTn id="77" dur="500" fill="hold"/>
                                        <p:tgtEl>
                                          <p:spTgt spid="32"/>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250"/>
                                  </p:stCondLst>
                                  <p:childTnLst>
                                    <p:set>
                                      <p:cBhvr>
                                        <p:cTn id="79" dur="1" fill="hold">
                                          <p:stCondLst>
                                            <p:cond delay="0"/>
                                          </p:stCondLst>
                                        </p:cTn>
                                        <p:tgtEl>
                                          <p:spTgt spid="33">
                                            <p:txEl>
                                              <p:pRg st="0" end="0"/>
                                            </p:txEl>
                                          </p:spTgt>
                                        </p:tgtEl>
                                        <p:attrNameLst>
                                          <p:attrName>style.visibility</p:attrName>
                                        </p:attrNameLst>
                                      </p:cBhvr>
                                      <p:to>
                                        <p:strVal val="visible"/>
                                      </p:to>
                                    </p:set>
                                    <p:anim calcmode="lin" valueType="num">
                                      <p:cBhvr additive="base">
                                        <p:cTn id="80"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33">
                                            <p:txEl>
                                              <p:pRg st="0" end="0"/>
                                            </p:txEl>
                                          </p:spTgt>
                                        </p:tgtEl>
                                        <p:attrNameLst>
                                          <p:attrName>ppt_y</p:attrName>
                                        </p:attrNameLst>
                                      </p:cBhvr>
                                      <p:tavLst>
                                        <p:tav tm="0">
                                          <p:val>
                                            <p:strVal val="#ppt_y"/>
                                          </p:val>
                                        </p:tav>
                                        <p:tav tm="100000">
                                          <p:val>
                                            <p:strVal val="#ppt_y"/>
                                          </p:val>
                                        </p:tav>
                                      </p:tavLst>
                                    </p:anim>
                                  </p:childTnLst>
                                </p:cTn>
                              </p:par>
                              <p:par>
                                <p:cTn id="82" presetID="2" presetClass="entr" presetSubtype="4" decel="100000" fill="hold" grpId="0" nodeType="withEffect">
                                  <p:stCondLst>
                                    <p:cond delay="250"/>
                                  </p:stCondLst>
                                  <p:childTnLst>
                                    <p:set>
                                      <p:cBhvr>
                                        <p:cTn id="83" dur="1" fill="hold">
                                          <p:stCondLst>
                                            <p:cond delay="0"/>
                                          </p:stCondLst>
                                        </p:cTn>
                                        <p:tgtEl>
                                          <p:spTgt spid="34">
                                            <p:txEl>
                                              <p:pRg st="0" end="0"/>
                                            </p:txEl>
                                          </p:spTgt>
                                        </p:tgtEl>
                                        <p:attrNameLst>
                                          <p:attrName>style.visibility</p:attrName>
                                        </p:attrNameLst>
                                      </p:cBhvr>
                                      <p:to>
                                        <p:strVal val="visible"/>
                                      </p:to>
                                    </p:set>
                                    <p:anim calcmode="lin" valueType="num">
                                      <p:cBhvr additive="base">
                                        <p:cTn id="8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86" fill="hold">
                            <p:stCondLst>
                              <p:cond delay="4250"/>
                            </p:stCondLst>
                            <p:childTnLst>
                              <p:par>
                                <p:cTn id="87" presetID="2" presetClass="entr" presetSubtype="8" decel="100000" fill="hold" nodeType="after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0-#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par>
                                <p:cTn id="91" presetID="2" presetClass="entr" presetSubtype="2" decel="100000" fill="hold" grpId="0" nodeType="withEffect">
                                  <p:stCondLst>
                                    <p:cond delay="250"/>
                                  </p:stCondLst>
                                  <p:childTnLst>
                                    <p:set>
                                      <p:cBhvr>
                                        <p:cTn id="92" dur="1" fill="hold">
                                          <p:stCondLst>
                                            <p:cond delay="0"/>
                                          </p:stCondLst>
                                        </p:cTn>
                                        <p:tgtEl>
                                          <p:spTgt spid="36">
                                            <p:txEl>
                                              <p:pRg st="0" end="0"/>
                                            </p:txEl>
                                          </p:spTgt>
                                        </p:tgtEl>
                                        <p:attrNameLst>
                                          <p:attrName>style.visibility</p:attrName>
                                        </p:attrNameLst>
                                      </p:cBhvr>
                                      <p:to>
                                        <p:strVal val="visible"/>
                                      </p:to>
                                    </p:set>
                                    <p:anim calcmode="lin" valueType="num">
                                      <p:cBhvr additive="base">
                                        <p:cTn id="9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36">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4" decel="100000" fill="hold" grpId="0" nodeType="withEffect">
                                  <p:stCondLst>
                                    <p:cond delay="250"/>
                                  </p:stCondLst>
                                  <p:childTnLst>
                                    <p:set>
                                      <p:cBhvr>
                                        <p:cTn id="96" dur="1" fill="hold">
                                          <p:stCondLst>
                                            <p:cond delay="0"/>
                                          </p:stCondLst>
                                        </p:cTn>
                                        <p:tgtEl>
                                          <p:spTgt spid="37">
                                            <p:txEl>
                                              <p:pRg st="0" end="0"/>
                                            </p:txEl>
                                          </p:spTgt>
                                        </p:tgtEl>
                                        <p:attrNameLst>
                                          <p:attrName>style.visibility</p:attrName>
                                        </p:attrNameLst>
                                      </p:cBhvr>
                                      <p:to>
                                        <p:strVal val="visible"/>
                                      </p:to>
                                    </p:set>
                                    <p:anim calcmode="lin" valueType="num">
                                      <p:cBhvr additive="base">
                                        <p:cTn id="9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4"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4" decel="10000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 3 Columns - Horizontal">
    <p:spTree>
      <p:nvGrpSpPr>
        <p:cNvPr id="1" name=""/>
        <p:cNvGrpSpPr/>
        <p:nvPr/>
      </p:nvGrpSpPr>
      <p:grpSpPr>
        <a:xfrm>
          <a:off x="0" y="0"/>
          <a:ext cx="0" cy="0"/>
          <a:chOff x="0" y="0"/>
          <a:chExt cx="0" cy="0"/>
        </a:xfrm>
      </p:grpSpPr>
      <p:sp>
        <p:nvSpPr>
          <p:cNvPr id="24" name="対角する 2 つの角を切り取った四角形 23"/>
          <p:cNvSpPr/>
          <p:nvPr userDrawn="1"/>
        </p:nvSpPr>
        <p:spPr>
          <a:xfrm rot="163596">
            <a:off x="1390039" y="2196579"/>
            <a:ext cx="4389170" cy="2284362"/>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sp>
        <p:nvSpPr>
          <p:cNvPr id="23" name="テキスト プレースホルダー 22"/>
          <p:cNvSpPr>
            <a:spLocks noGrp="1"/>
          </p:cNvSpPr>
          <p:nvPr>
            <p:ph type="body" sz="quarter" idx="13" hasCustomPrompt="1"/>
          </p:nvPr>
        </p:nvSpPr>
        <p:spPr>
          <a:xfrm>
            <a:off x="5927028" y="2335188"/>
            <a:ext cx="965046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5936392" y="3055268"/>
            <a:ext cx="9641554"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5" name="対角する 2 つの角を切り取った四角形 14"/>
          <p:cNvSpPr/>
          <p:nvPr userDrawn="1"/>
        </p:nvSpPr>
        <p:spPr>
          <a:xfrm rot="21054230">
            <a:off x="1087412" y="2379739"/>
            <a:ext cx="4389170" cy="2284362"/>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図プレースホルダー 8"/>
          <p:cNvSpPr>
            <a:spLocks noGrp="1"/>
          </p:cNvSpPr>
          <p:nvPr>
            <p:ph type="pic" sz="quarter" idx="16" hasCustomPrompt="1"/>
          </p:nvPr>
        </p:nvSpPr>
        <p:spPr>
          <a:xfrm rot="21432298">
            <a:off x="1205188" y="2193092"/>
            <a:ext cx="4490298" cy="2336452"/>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25" name="対角する 2 つの角を切り取った四角形 24"/>
          <p:cNvSpPr/>
          <p:nvPr userDrawn="1"/>
        </p:nvSpPr>
        <p:spPr>
          <a:xfrm rot="163596">
            <a:off x="12344271" y="4658719"/>
            <a:ext cx="4389170" cy="2284362"/>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テキスト プレースホルダー 22"/>
          <p:cNvSpPr>
            <a:spLocks noGrp="1"/>
          </p:cNvSpPr>
          <p:nvPr>
            <p:ph type="body" sz="quarter" idx="17" hasCustomPrompt="1"/>
          </p:nvPr>
        </p:nvSpPr>
        <p:spPr>
          <a:xfrm>
            <a:off x="2111293" y="4797329"/>
            <a:ext cx="9650468" cy="805744"/>
          </a:xfrm>
        </p:spPr>
        <p:txBody>
          <a:bodyPr anchor="b">
            <a:normAutofit/>
          </a:bodyPr>
          <a:lstStyle>
            <a:lvl1pPr algn="r">
              <a:defRPr sz="4800">
                <a:solidFill>
                  <a:srgbClr val="525252"/>
                </a:solidFill>
                <a:latin typeface="+mj-lt"/>
              </a:defRPr>
            </a:lvl1pPr>
          </a:lstStyle>
          <a:p>
            <a:pPr lvl="0"/>
            <a:r>
              <a:rPr lang="en-US" dirty="0"/>
              <a:t>Text Here</a:t>
            </a:r>
          </a:p>
        </p:txBody>
      </p:sp>
      <p:sp>
        <p:nvSpPr>
          <p:cNvPr id="28" name="テキスト プレースホルダー 5"/>
          <p:cNvSpPr>
            <a:spLocks noGrp="1"/>
          </p:cNvSpPr>
          <p:nvPr>
            <p:ph type="body" sz="quarter" idx="18" hasCustomPrompt="1"/>
          </p:nvPr>
        </p:nvSpPr>
        <p:spPr>
          <a:xfrm>
            <a:off x="2120657" y="5517409"/>
            <a:ext cx="9641554" cy="1381808"/>
          </a:xfrm>
        </p:spPr>
        <p:txBody>
          <a:bodyPr>
            <a:normAutofit/>
          </a:bodyPr>
          <a:lstStyle>
            <a:lvl1pPr algn="r">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9" name="対角する 2 つの角を切り取った四角形 28"/>
          <p:cNvSpPr/>
          <p:nvPr userDrawn="1"/>
        </p:nvSpPr>
        <p:spPr>
          <a:xfrm rot="21054230">
            <a:off x="12041644" y="4841879"/>
            <a:ext cx="4389170" cy="2284362"/>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図プレースホルダー 8"/>
          <p:cNvSpPr>
            <a:spLocks noGrp="1"/>
          </p:cNvSpPr>
          <p:nvPr>
            <p:ph type="pic" sz="quarter" idx="19" hasCustomPrompt="1"/>
          </p:nvPr>
        </p:nvSpPr>
        <p:spPr>
          <a:xfrm rot="21432298">
            <a:off x="12159420" y="4655232"/>
            <a:ext cx="4490298" cy="2336452"/>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31" name="対角する 2 つの角を切り取った四角形 30"/>
          <p:cNvSpPr/>
          <p:nvPr userDrawn="1"/>
        </p:nvSpPr>
        <p:spPr>
          <a:xfrm rot="163596">
            <a:off x="3118231" y="7178999"/>
            <a:ext cx="4389170" cy="2284362"/>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テキスト プレースホルダー 22"/>
          <p:cNvSpPr>
            <a:spLocks noGrp="1"/>
          </p:cNvSpPr>
          <p:nvPr>
            <p:ph type="body" sz="quarter" idx="20" hasCustomPrompt="1"/>
          </p:nvPr>
        </p:nvSpPr>
        <p:spPr>
          <a:xfrm>
            <a:off x="7652602" y="7317608"/>
            <a:ext cx="965046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34" name="テキスト プレースホルダー 5"/>
          <p:cNvSpPr>
            <a:spLocks noGrp="1"/>
          </p:cNvSpPr>
          <p:nvPr>
            <p:ph type="body" sz="quarter" idx="21" hasCustomPrompt="1"/>
          </p:nvPr>
        </p:nvSpPr>
        <p:spPr>
          <a:xfrm>
            <a:off x="7661966" y="8037688"/>
            <a:ext cx="9641554"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35" name="対角する 2 つの角を切り取った四角形 34"/>
          <p:cNvSpPr/>
          <p:nvPr userDrawn="1"/>
        </p:nvSpPr>
        <p:spPr>
          <a:xfrm rot="21054230">
            <a:off x="2815604" y="7362159"/>
            <a:ext cx="4389170" cy="2284362"/>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図プレースホルダー 8"/>
          <p:cNvSpPr>
            <a:spLocks noGrp="1"/>
          </p:cNvSpPr>
          <p:nvPr>
            <p:ph type="pic" sz="quarter" idx="22" hasCustomPrompt="1"/>
          </p:nvPr>
        </p:nvSpPr>
        <p:spPr>
          <a:xfrm rot="21432298">
            <a:off x="2933380" y="7175512"/>
            <a:ext cx="4490298" cy="2336452"/>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Tree>
    <p:extLst>
      <p:ext uri="{BB962C8B-B14F-4D97-AF65-F5344CB8AC3E}">
        <p14:creationId xmlns:p14="http://schemas.microsoft.com/office/powerpoint/2010/main" val="1212639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1" decel="10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0-#ppt_h/2"/>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3" decel="10000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1250"/>
                            </p:stCondLst>
                            <p:childTnLst>
                              <p:par>
                                <p:cTn id="35" presetID="2" presetClass="entr" presetSubtype="2" decel="100000" fill="hold" grpId="0" nodeType="after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1" decel="100000" fill="hold" grpId="0" nodeType="afterEffect">
                                  <p:stCondLst>
                                    <p:cond delay="25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0-#ppt_h/2"/>
                                          </p:val>
                                        </p:tav>
                                        <p:tav tm="100000">
                                          <p:val>
                                            <p:strVal val="#ppt_y"/>
                                          </p:val>
                                        </p:tav>
                                      </p:tavLst>
                                    </p:anim>
                                  </p:childTnLst>
                                </p:cTn>
                              </p:par>
                              <p:par>
                                <p:cTn id="48" presetID="2" presetClass="entr" presetSubtype="8" decel="100000" fill="hold" grpId="0" nodeType="withEffect">
                                  <p:stCondLst>
                                    <p:cond delay="25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0-#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par>
                                <p:cTn id="52" presetID="2" presetClass="entr" presetSubtype="3" decel="100000" fill="hold" grpId="0" nodeType="withEffect">
                                  <p:stCondLst>
                                    <p:cond delay="25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0-#ppt_h/2"/>
                                          </p:val>
                                        </p:tav>
                                        <p:tav tm="100000">
                                          <p:val>
                                            <p:strVal val="#ppt_y"/>
                                          </p:val>
                                        </p:tav>
                                      </p:tavLst>
                                    </p:anim>
                                  </p:childTnLst>
                                </p:cTn>
                              </p:par>
                            </p:childTnLst>
                          </p:cTn>
                        </p:par>
                        <p:par>
                          <p:cTn id="56" fill="hold">
                            <p:stCondLst>
                              <p:cond delay="2750"/>
                            </p:stCondLst>
                            <p:childTnLst>
                              <p:par>
                                <p:cTn id="57" presetID="2" presetClass="entr" presetSubtype="8" decel="100000" fill="hold" grpId="0" nodeType="after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 calcmode="lin" valueType="num">
                                      <p:cBhvr additive="base">
                                        <p:cTn id="59"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7">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250"/>
                                  </p:stCondLst>
                                  <p:childTnLst>
                                    <p:set>
                                      <p:cBhvr>
                                        <p:cTn id="62" dur="1" fill="hold">
                                          <p:stCondLst>
                                            <p:cond delay="0"/>
                                          </p:stCondLst>
                                        </p:cTn>
                                        <p:tgtEl>
                                          <p:spTgt spid="28">
                                            <p:txEl>
                                              <p:pRg st="0" end="0"/>
                                            </p:txEl>
                                          </p:spTgt>
                                        </p:tgtEl>
                                        <p:attrNameLst>
                                          <p:attrName>style.visibility</p:attrName>
                                        </p:attrNameLst>
                                      </p:cBhvr>
                                      <p:to>
                                        <p:strVal val="visible"/>
                                      </p:to>
                                    </p:set>
                                    <p:anim calcmode="lin" valueType="num">
                                      <p:cBhvr additive="base">
                                        <p:cTn id="6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3500"/>
                            </p:stCondLst>
                            <p:childTnLst>
                              <p:par>
                                <p:cTn id="66" presetID="2" presetClass="entr" presetSubtype="1" decel="100000" fill="hold" grpId="0" nodeType="afterEffect">
                                  <p:stCondLst>
                                    <p:cond delay="25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ppt_x"/>
                                          </p:val>
                                        </p:tav>
                                        <p:tav tm="100000">
                                          <p:val>
                                            <p:strVal val="#ppt_x"/>
                                          </p:val>
                                        </p:tav>
                                      </p:tavLst>
                                    </p:anim>
                                    <p:anim calcmode="lin" valueType="num">
                                      <p:cBhvr additive="base">
                                        <p:cTn id="69" dur="500" fill="hold"/>
                                        <p:tgtEl>
                                          <p:spTgt spid="36"/>
                                        </p:tgtEl>
                                        <p:attrNameLst>
                                          <p:attrName>ppt_y</p:attrName>
                                        </p:attrNameLst>
                                      </p:cBhvr>
                                      <p:tavLst>
                                        <p:tav tm="0">
                                          <p:val>
                                            <p:strVal val="0-#ppt_h/2"/>
                                          </p:val>
                                        </p:tav>
                                        <p:tav tm="100000">
                                          <p:val>
                                            <p:strVal val="#ppt_y"/>
                                          </p:val>
                                        </p:tav>
                                      </p:tavLst>
                                    </p:anim>
                                  </p:childTnLst>
                                </p:cTn>
                              </p:par>
                              <p:par>
                                <p:cTn id="70" presetID="2" presetClass="entr" presetSubtype="8" decel="100000" fill="hold" grpId="0" nodeType="withEffect">
                                  <p:stCondLst>
                                    <p:cond delay="25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0-#ppt_w/2"/>
                                          </p:val>
                                        </p:tav>
                                        <p:tav tm="100000">
                                          <p:val>
                                            <p:strVal val="#ppt_x"/>
                                          </p:val>
                                        </p:tav>
                                      </p:tavLst>
                                    </p:anim>
                                    <p:anim calcmode="lin" valueType="num">
                                      <p:cBhvr additive="base">
                                        <p:cTn id="73" dur="500" fill="hold"/>
                                        <p:tgtEl>
                                          <p:spTgt spid="35"/>
                                        </p:tgtEl>
                                        <p:attrNameLst>
                                          <p:attrName>ppt_y</p:attrName>
                                        </p:attrNameLst>
                                      </p:cBhvr>
                                      <p:tavLst>
                                        <p:tav tm="0">
                                          <p:val>
                                            <p:strVal val="#ppt_y"/>
                                          </p:val>
                                        </p:tav>
                                        <p:tav tm="100000">
                                          <p:val>
                                            <p:strVal val="#ppt_y"/>
                                          </p:val>
                                        </p:tav>
                                      </p:tavLst>
                                    </p:anim>
                                  </p:childTnLst>
                                </p:cTn>
                              </p:par>
                              <p:par>
                                <p:cTn id="74" presetID="2" presetClass="entr" presetSubtype="3" decel="100000" fill="hold" grpId="0" nodeType="withEffect">
                                  <p:stCondLst>
                                    <p:cond delay="25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1+#ppt_w/2"/>
                                          </p:val>
                                        </p:tav>
                                        <p:tav tm="100000">
                                          <p:val>
                                            <p:strVal val="#ppt_x"/>
                                          </p:val>
                                        </p:tav>
                                      </p:tavLst>
                                    </p:anim>
                                    <p:anim calcmode="lin" valueType="num">
                                      <p:cBhvr additive="base">
                                        <p:cTn id="77" dur="500" fill="hold"/>
                                        <p:tgtEl>
                                          <p:spTgt spid="31"/>
                                        </p:tgtEl>
                                        <p:attrNameLst>
                                          <p:attrName>ppt_y</p:attrName>
                                        </p:attrNameLst>
                                      </p:cBhvr>
                                      <p:tavLst>
                                        <p:tav tm="0">
                                          <p:val>
                                            <p:strVal val="0-#ppt_h/2"/>
                                          </p:val>
                                        </p:tav>
                                        <p:tav tm="100000">
                                          <p:val>
                                            <p:strVal val="#ppt_y"/>
                                          </p:val>
                                        </p:tav>
                                      </p:tavLst>
                                    </p:anim>
                                  </p:childTnLst>
                                </p:cTn>
                              </p:par>
                            </p:childTnLst>
                          </p:cTn>
                        </p:par>
                        <p:par>
                          <p:cTn id="78" fill="hold">
                            <p:stCondLst>
                              <p:cond delay="4250"/>
                            </p:stCondLst>
                            <p:childTnLst>
                              <p:par>
                                <p:cTn id="79" presetID="2" presetClass="entr" presetSubtype="2" decel="100000" fill="hold" grpId="0" nodeType="after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 calcmode="lin" valueType="num">
                                      <p:cBhvr additive="base">
                                        <p:cTn id="81"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33">
                                            <p:txEl>
                                              <p:pRg st="0" end="0"/>
                                            </p:txEl>
                                          </p:spTgt>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250"/>
                                  </p:stCondLst>
                                  <p:childTnLst>
                                    <p:set>
                                      <p:cBhvr>
                                        <p:cTn id="84" dur="1" fill="hold">
                                          <p:stCondLst>
                                            <p:cond delay="0"/>
                                          </p:stCondLst>
                                        </p:cTn>
                                        <p:tgtEl>
                                          <p:spTgt spid="34">
                                            <p:txEl>
                                              <p:pRg st="0" end="0"/>
                                            </p:txEl>
                                          </p:spTgt>
                                        </p:tgtEl>
                                        <p:attrNameLst>
                                          <p:attrName>style.visibility</p:attrName>
                                        </p:attrNameLst>
                                      </p:cBhvr>
                                      <p:to>
                                        <p:strVal val="visible"/>
                                      </p:to>
                                    </p:set>
                                    <p:anim calcmode="lin" valueType="num">
                                      <p:cBhvr additive="base">
                                        <p:cTn id="85"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2" grpId="0"/>
      <p:bldP spid="15" grpId="0" animBg="1"/>
      <p:bldP spid="16" grpId="0" animBg="1"/>
      <p:bldP spid="25" grpId="0" animBg="1"/>
      <p:bldP spid="27" grpId="0" build="p">
        <p:tmplLst>
          <p:tmpl lvl="1">
            <p:tnLst>
              <p:par>
                <p:cTn presetID="2" presetClass="entr" presetSubtype="8"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8"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animBg="1"/>
      <p:bldP spid="30" grpId="0" animBg="1"/>
      <p:bldP spid="31" grpId="0" animBg="1"/>
      <p:bldP spid="33" grpId="0" build="p">
        <p:tmplLst>
          <p:tmpl lvl="1">
            <p:tnLst>
              <p:par>
                <p:cTn presetID="2" presetClass="entr" presetSubtype="2"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animBg="1"/>
      <p:bldP spid="3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 Horizontal">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86" y="2841996"/>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sp>
        <p:nvSpPr>
          <p:cNvPr id="23" name="テキスト プレースホルダー 22"/>
          <p:cNvSpPr>
            <a:spLocks noGrp="1"/>
          </p:cNvSpPr>
          <p:nvPr>
            <p:ph type="body" sz="quarter" idx="13" hasCustomPrompt="1"/>
          </p:nvPr>
        </p:nvSpPr>
        <p:spPr>
          <a:xfrm>
            <a:off x="934294" y="2249524"/>
            <a:ext cx="12466748"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43658" y="3329644"/>
            <a:ext cx="13136778"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pic>
        <p:nvPicPr>
          <p:cNvPr id="12" name="図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9792" y="5218260"/>
            <a:ext cx="6624736" cy="473992"/>
          </a:xfrm>
          <a:prstGeom prst="rect">
            <a:avLst/>
          </a:prstGeom>
        </p:spPr>
      </p:pic>
      <p:sp>
        <p:nvSpPr>
          <p:cNvPr id="13" name="テキスト プレースホルダー 22"/>
          <p:cNvSpPr>
            <a:spLocks noGrp="1"/>
          </p:cNvSpPr>
          <p:nvPr>
            <p:ph type="body" sz="quarter" idx="15" hasCustomPrompt="1"/>
          </p:nvPr>
        </p:nvSpPr>
        <p:spPr>
          <a:xfrm>
            <a:off x="2621800" y="4625788"/>
            <a:ext cx="12466748"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14" name="テキスト プレースホルダー 5"/>
          <p:cNvSpPr>
            <a:spLocks noGrp="1"/>
          </p:cNvSpPr>
          <p:nvPr>
            <p:ph type="body" sz="quarter" idx="16" hasCustomPrompt="1"/>
          </p:nvPr>
        </p:nvSpPr>
        <p:spPr>
          <a:xfrm>
            <a:off x="2631164" y="5705908"/>
            <a:ext cx="13136778"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18" name="図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3322" y="7594524"/>
            <a:ext cx="6624736" cy="473992"/>
          </a:xfrm>
          <a:prstGeom prst="rect">
            <a:avLst/>
          </a:prstGeom>
        </p:spPr>
      </p:pic>
      <p:sp>
        <p:nvSpPr>
          <p:cNvPr id="19" name="テキスト プレースホルダー 22"/>
          <p:cNvSpPr>
            <a:spLocks noGrp="1"/>
          </p:cNvSpPr>
          <p:nvPr>
            <p:ph type="body" sz="quarter" idx="17" hasCustomPrompt="1"/>
          </p:nvPr>
        </p:nvSpPr>
        <p:spPr>
          <a:xfrm>
            <a:off x="4525330" y="7002052"/>
            <a:ext cx="12466748"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20" name="テキスト プレースホルダー 5"/>
          <p:cNvSpPr>
            <a:spLocks noGrp="1"/>
          </p:cNvSpPr>
          <p:nvPr>
            <p:ph type="body" sz="quarter" idx="18" hasCustomPrompt="1"/>
          </p:nvPr>
        </p:nvSpPr>
        <p:spPr>
          <a:xfrm>
            <a:off x="4534694" y="8082172"/>
            <a:ext cx="13136778" cy="138180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523691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3">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300"/>
                            </p:stCondLst>
                            <p:childTnLst>
                              <p:par>
                                <p:cTn id="35" presetID="2" presetClass="entr" presetSubtype="8" decel="10000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0"/>
                                  </p:stCondLst>
                                  <p:iterate type="wd">
                                    <p:tmPct val="10000"/>
                                  </p:iterate>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1850"/>
                            </p:stCondLst>
                            <p:childTnLst>
                              <p:par>
                                <p:cTn id="48" presetID="2" presetClass="entr" presetSubtype="8" decel="10000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0-#ppt_w/2"/>
                                          </p:val>
                                        </p:tav>
                                        <p:tav tm="100000">
                                          <p:val>
                                            <p:strVal val="#ppt_x"/>
                                          </p:val>
                                        </p:tav>
                                      </p:tavLst>
                                    </p:anim>
                                    <p:anim calcmode="lin" valueType="num">
                                      <p:cBhvr additive="base">
                                        <p:cTn id="51" dur="500" fill="hold"/>
                                        <p:tgtEl>
                                          <p:spTgt spid="18"/>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0"/>
                                  </p:stCondLst>
                                  <p:iterate type="wd">
                                    <p:tmPct val="10000"/>
                                  </p:iterate>
                                  <p:childTnLst>
                                    <p:set>
                                      <p:cBhvr>
                                        <p:cTn id="53" dur="1" fill="hold">
                                          <p:stCondLst>
                                            <p:cond delay="0"/>
                                          </p:stCondLst>
                                        </p:cTn>
                                        <p:tgtEl>
                                          <p:spTgt spid="19">
                                            <p:txEl>
                                              <p:pRg st="0" end="0"/>
                                            </p:txEl>
                                          </p:spTgt>
                                        </p:tgtEl>
                                        <p:attrNameLst>
                                          <p:attrName>style.visibility</p:attrName>
                                        </p:attrNameLst>
                                      </p:cBhvr>
                                      <p:to>
                                        <p:strVal val="visible"/>
                                      </p:to>
                                    </p:set>
                                    <p:anim calcmode="lin" valueType="num">
                                      <p:cBhvr additive="base">
                                        <p:cTn id="54"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9">
                                            <p:txEl>
                                              <p:pRg st="0" end="0"/>
                                            </p:txEl>
                                          </p:spTgt>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20">
                                            <p:txEl>
                                              <p:pRg st="0" end="0"/>
                                            </p:txEl>
                                          </p:spTgt>
                                        </p:tgtEl>
                                        <p:attrNameLst>
                                          <p:attrName>style.visibility</p:attrName>
                                        </p:attrNameLst>
                                      </p:cBhvr>
                                      <p:to>
                                        <p:strVal val="visible"/>
                                      </p:to>
                                    </p:set>
                                    <p:anim calcmode="lin" valueType="num">
                                      <p:cBhvr additive="base">
                                        <p:cTn id="5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3"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1" name="対角する 2 つの角を切り取った四角形 10"/>
          <p:cNvSpPr/>
          <p:nvPr userDrawn="1"/>
        </p:nvSpPr>
        <p:spPr>
          <a:xfrm rot="21226749">
            <a:off x="1550603" y="3227586"/>
            <a:ext cx="1964856" cy="1964856"/>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対角する 2 つの角を切り取った四角形 6"/>
          <p:cNvSpPr/>
          <p:nvPr userDrawn="1"/>
        </p:nvSpPr>
        <p:spPr>
          <a:xfrm rot="21054230">
            <a:off x="1232852" y="3061906"/>
            <a:ext cx="1964856" cy="1964856"/>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テキスト プレースホルダー 22"/>
          <p:cNvSpPr>
            <a:spLocks noGrp="1"/>
          </p:cNvSpPr>
          <p:nvPr>
            <p:ph type="body" sz="quarter" idx="15" hasCustomPrompt="1"/>
          </p:nvPr>
        </p:nvSpPr>
        <p:spPr>
          <a:xfrm>
            <a:off x="873868" y="3513362"/>
            <a:ext cx="2952328" cy="1080120"/>
          </a:xfrm>
        </p:spPr>
        <p:txBody>
          <a:bodyPr anchor="ctr">
            <a:normAutofit/>
          </a:bodyPr>
          <a:lstStyle>
            <a:lvl1pPr algn="ctr">
              <a:defRPr sz="6000">
                <a:solidFill>
                  <a:schemeClr val="bg1"/>
                </a:solidFill>
                <a:latin typeface="+mj-lt"/>
              </a:defRPr>
            </a:lvl1pPr>
          </a:lstStyle>
          <a:p>
            <a:pPr lvl="0"/>
            <a:r>
              <a:rPr lang="en-US" dirty="0"/>
              <a:t>TEXT</a:t>
            </a:r>
          </a:p>
        </p:txBody>
      </p:sp>
      <p:cxnSp>
        <p:nvCxnSpPr>
          <p:cNvPr id="10" name="直線コネクタ 9"/>
          <p:cNvCxnSpPr/>
          <p:nvPr userDrawn="1"/>
        </p:nvCxnSpPr>
        <p:spPr>
          <a:xfrm flipV="1">
            <a:off x="0" y="4199648"/>
            <a:ext cx="1245207" cy="84674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テキスト プレースホルダー 22"/>
          <p:cNvSpPr>
            <a:spLocks noGrp="1"/>
          </p:cNvSpPr>
          <p:nvPr>
            <p:ph type="body" sz="quarter" idx="13" hasCustomPrompt="1"/>
          </p:nvPr>
        </p:nvSpPr>
        <p:spPr>
          <a:xfrm>
            <a:off x="841641" y="5201395"/>
            <a:ext cx="2984554" cy="720080"/>
          </a:xfrm>
        </p:spPr>
        <p:txBody>
          <a:bodyPr anchor="ctr">
            <a:normAutofit/>
          </a:bodyPr>
          <a:lstStyle>
            <a:lvl1pPr algn="l">
              <a:defRPr sz="4000">
                <a:latin typeface="+mj-lt"/>
              </a:defRPr>
            </a:lvl1pPr>
          </a:lstStyle>
          <a:p>
            <a:pPr lvl="0"/>
            <a:r>
              <a:rPr lang="en-US" dirty="0"/>
              <a:t>“Text Here”</a:t>
            </a:r>
          </a:p>
        </p:txBody>
      </p:sp>
      <p:sp>
        <p:nvSpPr>
          <p:cNvPr id="84" name="対角する 2 つの角を切り取った四角形 83"/>
          <p:cNvSpPr/>
          <p:nvPr userDrawn="1"/>
        </p:nvSpPr>
        <p:spPr>
          <a:xfrm rot="21226749">
            <a:off x="5063736" y="4617233"/>
            <a:ext cx="1964856" cy="1964856"/>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対角する 2 つの角を切り取った四角形 84"/>
          <p:cNvSpPr/>
          <p:nvPr userDrawn="1"/>
        </p:nvSpPr>
        <p:spPr>
          <a:xfrm rot="21054230">
            <a:off x="4745985" y="4451553"/>
            <a:ext cx="1964856" cy="1964856"/>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テキスト プレースホルダー 22"/>
          <p:cNvSpPr>
            <a:spLocks noGrp="1"/>
          </p:cNvSpPr>
          <p:nvPr>
            <p:ph type="body" sz="quarter" idx="16" hasCustomPrompt="1"/>
          </p:nvPr>
        </p:nvSpPr>
        <p:spPr>
          <a:xfrm>
            <a:off x="4387001" y="4903009"/>
            <a:ext cx="2952328" cy="1080120"/>
          </a:xfrm>
        </p:spPr>
        <p:txBody>
          <a:bodyPr anchor="ctr">
            <a:normAutofit/>
          </a:bodyPr>
          <a:lstStyle>
            <a:lvl1pPr algn="ctr">
              <a:defRPr sz="6000">
                <a:solidFill>
                  <a:schemeClr val="bg1"/>
                </a:solidFill>
                <a:latin typeface="+mj-lt"/>
              </a:defRPr>
            </a:lvl1pPr>
          </a:lstStyle>
          <a:p>
            <a:pPr lvl="0"/>
            <a:r>
              <a:rPr lang="en-US" dirty="0"/>
              <a:t>TEXT</a:t>
            </a:r>
          </a:p>
        </p:txBody>
      </p:sp>
      <p:cxnSp>
        <p:nvCxnSpPr>
          <p:cNvPr id="87" name="直線コネクタ 86"/>
          <p:cNvCxnSpPr/>
          <p:nvPr userDrawn="1"/>
        </p:nvCxnSpPr>
        <p:spPr>
          <a:xfrm>
            <a:off x="3509674" y="4103557"/>
            <a:ext cx="1248666" cy="148573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テキスト プレースホルダー 22"/>
          <p:cNvSpPr>
            <a:spLocks noGrp="1"/>
          </p:cNvSpPr>
          <p:nvPr>
            <p:ph type="body" sz="quarter" idx="17" hasCustomPrompt="1"/>
          </p:nvPr>
        </p:nvSpPr>
        <p:spPr>
          <a:xfrm>
            <a:off x="4354774" y="6591042"/>
            <a:ext cx="2984554" cy="720080"/>
          </a:xfrm>
        </p:spPr>
        <p:txBody>
          <a:bodyPr anchor="ctr">
            <a:normAutofit/>
          </a:bodyPr>
          <a:lstStyle>
            <a:lvl1pPr algn="l">
              <a:defRPr sz="4000">
                <a:latin typeface="+mj-lt"/>
              </a:defRPr>
            </a:lvl1pPr>
          </a:lstStyle>
          <a:p>
            <a:pPr lvl="0"/>
            <a:r>
              <a:rPr lang="en-US" dirty="0"/>
              <a:t>“Text Here”</a:t>
            </a:r>
          </a:p>
        </p:txBody>
      </p:sp>
      <p:sp>
        <p:nvSpPr>
          <p:cNvPr id="90" name="対角する 2 つの角を切り取った四角形 89"/>
          <p:cNvSpPr/>
          <p:nvPr userDrawn="1"/>
        </p:nvSpPr>
        <p:spPr>
          <a:xfrm rot="21226749">
            <a:off x="8479322" y="3647160"/>
            <a:ext cx="1964856" cy="1964856"/>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対角する 2 つの角を切り取った四角形 90"/>
          <p:cNvSpPr/>
          <p:nvPr userDrawn="1"/>
        </p:nvSpPr>
        <p:spPr>
          <a:xfrm rot="21054230">
            <a:off x="8161571" y="3481480"/>
            <a:ext cx="1964856" cy="1964856"/>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テキスト プレースホルダー 22"/>
          <p:cNvSpPr>
            <a:spLocks noGrp="1"/>
          </p:cNvSpPr>
          <p:nvPr>
            <p:ph type="body" sz="quarter" idx="18" hasCustomPrompt="1"/>
          </p:nvPr>
        </p:nvSpPr>
        <p:spPr>
          <a:xfrm>
            <a:off x="7802587" y="3932936"/>
            <a:ext cx="2952328" cy="1080120"/>
          </a:xfrm>
        </p:spPr>
        <p:txBody>
          <a:bodyPr anchor="ctr">
            <a:normAutofit/>
          </a:bodyPr>
          <a:lstStyle>
            <a:lvl1pPr algn="ctr">
              <a:defRPr sz="6000">
                <a:solidFill>
                  <a:schemeClr val="bg1"/>
                </a:solidFill>
                <a:latin typeface="+mj-lt"/>
              </a:defRPr>
            </a:lvl1pPr>
          </a:lstStyle>
          <a:p>
            <a:pPr lvl="0"/>
            <a:r>
              <a:rPr lang="en-US" dirty="0"/>
              <a:t>TEXT</a:t>
            </a:r>
          </a:p>
        </p:txBody>
      </p:sp>
      <p:cxnSp>
        <p:nvCxnSpPr>
          <p:cNvPr id="93" name="直線コネクタ 92"/>
          <p:cNvCxnSpPr/>
          <p:nvPr userDrawn="1"/>
        </p:nvCxnSpPr>
        <p:spPr>
          <a:xfrm flipV="1">
            <a:off x="7022807" y="4619222"/>
            <a:ext cx="1151119" cy="87398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4" name="テキスト プレースホルダー 22"/>
          <p:cNvSpPr>
            <a:spLocks noGrp="1"/>
          </p:cNvSpPr>
          <p:nvPr>
            <p:ph type="body" sz="quarter" idx="19" hasCustomPrompt="1"/>
          </p:nvPr>
        </p:nvSpPr>
        <p:spPr>
          <a:xfrm>
            <a:off x="7770360" y="5620969"/>
            <a:ext cx="2984554" cy="720080"/>
          </a:xfrm>
        </p:spPr>
        <p:txBody>
          <a:bodyPr anchor="ctr">
            <a:normAutofit/>
          </a:bodyPr>
          <a:lstStyle>
            <a:lvl1pPr algn="l">
              <a:defRPr sz="4000">
                <a:latin typeface="+mj-lt"/>
              </a:defRPr>
            </a:lvl1pPr>
          </a:lstStyle>
          <a:p>
            <a:pPr lvl="0"/>
            <a:r>
              <a:rPr lang="en-US" dirty="0"/>
              <a:t>“Text Here”</a:t>
            </a:r>
          </a:p>
        </p:txBody>
      </p:sp>
      <p:sp>
        <p:nvSpPr>
          <p:cNvPr id="99" name="対角する 2 つの角を切り取った四角形 98"/>
          <p:cNvSpPr/>
          <p:nvPr userDrawn="1"/>
        </p:nvSpPr>
        <p:spPr>
          <a:xfrm rot="21226749">
            <a:off x="12199759" y="5270395"/>
            <a:ext cx="1964856" cy="1964856"/>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対角する 2 つの角を切り取った四角形 99"/>
          <p:cNvSpPr/>
          <p:nvPr userDrawn="1"/>
        </p:nvSpPr>
        <p:spPr>
          <a:xfrm rot="21054230">
            <a:off x="11882008" y="5104715"/>
            <a:ext cx="1964856" cy="1964856"/>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テキスト プレースホルダー 22"/>
          <p:cNvSpPr>
            <a:spLocks noGrp="1"/>
          </p:cNvSpPr>
          <p:nvPr>
            <p:ph type="body" sz="quarter" idx="20" hasCustomPrompt="1"/>
          </p:nvPr>
        </p:nvSpPr>
        <p:spPr>
          <a:xfrm>
            <a:off x="11523024" y="5556171"/>
            <a:ext cx="2952328" cy="1080120"/>
          </a:xfrm>
        </p:spPr>
        <p:txBody>
          <a:bodyPr anchor="ctr">
            <a:normAutofit/>
          </a:bodyPr>
          <a:lstStyle>
            <a:lvl1pPr algn="ctr">
              <a:defRPr sz="6000">
                <a:solidFill>
                  <a:schemeClr val="bg1"/>
                </a:solidFill>
                <a:latin typeface="+mj-lt"/>
              </a:defRPr>
            </a:lvl1pPr>
          </a:lstStyle>
          <a:p>
            <a:pPr lvl="0"/>
            <a:r>
              <a:rPr lang="en-US" dirty="0"/>
              <a:t>TEXT</a:t>
            </a:r>
          </a:p>
        </p:txBody>
      </p:sp>
      <p:cxnSp>
        <p:nvCxnSpPr>
          <p:cNvPr id="102" name="直線コネクタ 101"/>
          <p:cNvCxnSpPr/>
          <p:nvPr userDrawn="1"/>
        </p:nvCxnSpPr>
        <p:spPr>
          <a:xfrm>
            <a:off x="10438393" y="4523131"/>
            <a:ext cx="1455970" cy="1719326"/>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3" name="テキスト プレースホルダー 22"/>
          <p:cNvSpPr>
            <a:spLocks noGrp="1"/>
          </p:cNvSpPr>
          <p:nvPr>
            <p:ph type="body" sz="quarter" idx="21" hasCustomPrompt="1"/>
          </p:nvPr>
        </p:nvSpPr>
        <p:spPr>
          <a:xfrm>
            <a:off x="11490797" y="7244204"/>
            <a:ext cx="2984554" cy="720080"/>
          </a:xfrm>
        </p:spPr>
        <p:txBody>
          <a:bodyPr anchor="ctr">
            <a:normAutofit/>
          </a:bodyPr>
          <a:lstStyle>
            <a:lvl1pPr algn="l">
              <a:defRPr sz="4000">
                <a:latin typeface="+mj-lt"/>
              </a:defRPr>
            </a:lvl1pPr>
          </a:lstStyle>
          <a:p>
            <a:pPr lvl="0"/>
            <a:r>
              <a:rPr lang="en-US" dirty="0"/>
              <a:t>“Text Here”</a:t>
            </a:r>
          </a:p>
        </p:txBody>
      </p:sp>
      <p:sp>
        <p:nvSpPr>
          <p:cNvPr id="105" name="対角する 2 つの角を切り取った四角形 104"/>
          <p:cNvSpPr/>
          <p:nvPr userDrawn="1"/>
        </p:nvSpPr>
        <p:spPr>
          <a:xfrm rot="21226749">
            <a:off x="15796606" y="4564581"/>
            <a:ext cx="1964856" cy="1964856"/>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対角する 2 つの角を切り取った四角形 105"/>
          <p:cNvSpPr/>
          <p:nvPr userDrawn="1"/>
        </p:nvSpPr>
        <p:spPr>
          <a:xfrm rot="21054230">
            <a:off x="15478855" y="4398901"/>
            <a:ext cx="1964856" cy="1964856"/>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テキスト プレースホルダー 22"/>
          <p:cNvSpPr>
            <a:spLocks noGrp="1"/>
          </p:cNvSpPr>
          <p:nvPr>
            <p:ph type="body" sz="quarter" idx="22" hasCustomPrompt="1"/>
          </p:nvPr>
        </p:nvSpPr>
        <p:spPr>
          <a:xfrm>
            <a:off x="15119871" y="4850357"/>
            <a:ext cx="2952328" cy="1080120"/>
          </a:xfrm>
        </p:spPr>
        <p:txBody>
          <a:bodyPr anchor="ctr">
            <a:normAutofit/>
          </a:bodyPr>
          <a:lstStyle>
            <a:lvl1pPr algn="ctr">
              <a:defRPr sz="6000">
                <a:solidFill>
                  <a:schemeClr val="bg1"/>
                </a:solidFill>
                <a:latin typeface="+mj-lt"/>
              </a:defRPr>
            </a:lvl1pPr>
          </a:lstStyle>
          <a:p>
            <a:pPr lvl="0"/>
            <a:r>
              <a:rPr lang="en-US" dirty="0"/>
              <a:t>TEXT</a:t>
            </a:r>
          </a:p>
        </p:txBody>
      </p:sp>
      <p:cxnSp>
        <p:nvCxnSpPr>
          <p:cNvPr id="108" name="直線コネクタ 107"/>
          <p:cNvCxnSpPr/>
          <p:nvPr userDrawn="1"/>
        </p:nvCxnSpPr>
        <p:spPr>
          <a:xfrm flipV="1">
            <a:off x="14158830" y="5536643"/>
            <a:ext cx="1332380" cy="609723"/>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9" name="テキスト プレースホルダー 22"/>
          <p:cNvSpPr>
            <a:spLocks noGrp="1"/>
          </p:cNvSpPr>
          <p:nvPr>
            <p:ph type="body" sz="quarter" idx="23" hasCustomPrompt="1"/>
          </p:nvPr>
        </p:nvSpPr>
        <p:spPr>
          <a:xfrm>
            <a:off x="15087644" y="6538390"/>
            <a:ext cx="2984554" cy="720080"/>
          </a:xfrm>
        </p:spPr>
        <p:txBody>
          <a:bodyPr anchor="ctr">
            <a:normAutofit/>
          </a:bodyPr>
          <a:lstStyle>
            <a:lvl1pPr algn="l">
              <a:defRPr sz="4000">
                <a:latin typeface="+mj-lt"/>
              </a:defRPr>
            </a:lvl1pPr>
          </a:lstStyle>
          <a:p>
            <a:pPr lvl="0"/>
            <a:r>
              <a:rPr lang="en-US" dirty="0"/>
              <a:t>“Text Here”</a:t>
            </a:r>
          </a:p>
        </p:txBody>
      </p:sp>
      <p:cxnSp>
        <p:nvCxnSpPr>
          <p:cNvPr id="111" name="直線コネクタ 110"/>
          <p:cNvCxnSpPr/>
          <p:nvPr userDrawn="1"/>
        </p:nvCxnSpPr>
        <p:spPr>
          <a:xfrm>
            <a:off x="17755677" y="5440552"/>
            <a:ext cx="530736" cy="646591"/>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4" name="テキスト プレースホルダー 5"/>
          <p:cNvSpPr>
            <a:spLocks noGrp="1"/>
          </p:cNvSpPr>
          <p:nvPr>
            <p:ph type="body" sz="quarter" idx="14" hasCustomPrompt="1"/>
          </p:nvPr>
        </p:nvSpPr>
        <p:spPr>
          <a:xfrm>
            <a:off x="828000" y="5863580"/>
            <a:ext cx="2952328" cy="1774844"/>
          </a:xfrm>
        </p:spPr>
        <p:txBody>
          <a:bodyPr>
            <a:normAutofit/>
          </a:bodyPr>
          <a:lstStyle>
            <a:lvl1pPr algn="l">
              <a:defRPr sz="18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15" name="テキスト プレースホルダー 5"/>
          <p:cNvSpPr>
            <a:spLocks noGrp="1"/>
          </p:cNvSpPr>
          <p:nvPr>
            <p:ph type="body" sz="quarter" idx="24" hasCustomPrompt="1"/>
          </p:nvPr>
        </p:nvSpPr>
        <p:spPr>
          <a:xfrm>
            <a:off x="4356000" y="7238560"/>
            <a:ext cx="2952328" cy="1774844"/>
          </a:xfrm>
        </p:spPr>
        <p:txBody>
          <a:bodyPr>
            <a:normAutofit/>
          </a:bodyPr>
          <a:lstStyle>
            <a:lvl1pPr algn="l">
              <a:defRPr sz="18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16" name="テキスト プレースホルダー 5"/>
          <p:cNvSpPr>
            <a:spLocks noGrp="1"/>
          </p:cNvSpPr>
          <p:nvPr>
            <p:ph type="body" sz="quarter" idx="25" hasCustomPrompt="1"/>
          </p:nvPr>
        </p:nvSpPr>
        <p:spPr>
          <a:xfrm>
            <a:off x="7776000" y="6248976"/>
            <a:ext cx="2952328" cy="1774844"/>
          </a:xfrm>
        </p:spPr>
        <p:txBody>
          <a:bodyPr>
            <a:normAutofit/>
          </a:bodyPr>
          <a:lstStyle>
            <a:lvl1pPr algn="l">
              <a:defRPr sz="18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17" name="テキスト プレースホルダー 5"/>
          <p:cNvSpPr>
            <a:spLocks noGrp="1"/>
          </p:cNvSpPr>
          <p:nvPr>
            <p:ph type="body" sz="quarter" idx="26" hasCustomPrompt="1"/>
          </p:nvPr>
        </p:nvSpPr>
        <p:spPr>
          <a:xfrm>
            <a:off x="11484000" y="7879804"/>
            <a:ext cx="2952328" cy="1774844"/>
          </a:xfrm>
        </p:spPr>
        <p:txBody>
          <a:bodyPr>
            <a:normAutofit/>
          </a:bodyPr>
          <a:lstStyle>
            <a:lvl1pPr algn="l">
              <a:defRPr sz="18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18" name="テキスト プレースホルダー 5"/>
          <p:cNvSpPr>
            <a:spLocks noGrp="1"/>
          </p:cNvSpPr>
          <p:nvPr>
            <p:ph type="body" sz="quarter" idx="27" hasCustomPrompt="1"/>
          </p:nvPr>
        </p:nvSpPr>
        <p:spPr>
          <a:xfrm>
            <a:off x="15084000" y="7159724"/>
            <a:ext cx="2952328" cy="1764000"/>
          </a:xfrm>
        </p:spPr>
        <p:txBody>
          <a:bodyPr>
            <a:normAutofit/>
          </a:bodyPr>
          <a:lstStyle>
            <a:lvl1pPr algn="l">
              <a:defRPr sz="18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2413744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2" presetClass="entr" presetSubtype="8" fill="hold" nodeType="afterEffect">
                                  <p:stCondLst>
                                    <p:cond delay="25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500"/>
                            </p:stCondLst>
                            <p:childTnLst>
                              <p:par>
                                <p:cTn id="26" presetID="2" presetClass="entr" presetSubtype="8"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79">
                                            <p:txEl>
                                              <p:pRg st="0" end="0"/>
                                            </p:txEl>
                                          </p:spTgt>
                                        </p:tgtEl>
                                        <p:attrNameLst>
                                          <p:attrName>style.visibility</p:attrName>
                                        </p:attrNameLst>
                                      </p:cBhvr>
                                      <p:to>
                                        <p:strVal val="visible"/>
                                      </p:to>
                                    </p:set>
                                    <p:animEffect transition="in" filter="fade">
                                      <p:cBhvr>
                                        <p:cTn id="40" dur="250"/>
                                        <p:tgtEl>
                                          <p:spTgt spid="79">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4">
                                            <p:txEl>
                                              <p:pRg st="0" end="0"/>
                                            </p:txEl>
                                          </p:spTgt>
                                        </p:tgtEl>
                                        <p:attrNameLst>
                                          <p:attrName>style.visibility</p:attrName>
                                        </p:attrNameLst>
                                      </p:cBhvr>
                                      <p:to>
                                        <p:strVal val="visible"/>
                                      </p:to>
                                    </p:set>
                                    <p:animEffect transition="in" filter="fade">
                                      <p:cBhvr>
                                        <p:cTn id="43" dur="250"/>
                                        <p:tgtEl>
                                          <p:spTgt spid="114">
                                            <p:txEl>
                                              <p:pRg st="0" end="0"/>
                                            </p:txEl>
                                          </p:spTgt>
                                        </p:tgtEl>
                                      </p:cBhvr>
                                    </p:animEffect>
                                  </p:childTnLst>
                                </p:cTn>
                              </p:par>
                            </p:childTnLst>
                          </p:cTn>
                        </p:par>
                        <p:par>
                          <p:cTn id="44" fill="hold">
                            <p:stCondLst>
                              <p:cond delay="2250"/>
                            </p:stCondLst>
                            <p:childTnLst>
                              <p:par>
                                <p:cTn id="45" presetID="22" presetClass="entr" presetSubtype="8" fill="hold" nodeType="afterEffect">
                                  <p:stCondLst>
                                    <p:cond delay="250"/>
                                  </p:stCondLst>
                                  <p:childTnLst>
                                    <p:set>
                                      <p:cBhvr>
                                        <p:cTn id="46" dur="1" fill="hold">
                                          <p:stCondLst>
                                            <p:cond delay="0"/>
                                          </p:stCondLst>
                                        </p:cTn>
                                        <p:tgtEl>
                                          <p:spTgt spid="87"/>
                                        </p:tgtEl>
                                        <p:attrNameLst>
                                          <p:attrName>style.visibility</p:attrName>
                                        </p:attrNameLst>
                                      </p:cBhvr>
                                      <p:to>
                                        <p:strVal val="visible"/>
                                      </p:to>
                                    </p:set>
                                    <p:animEffect transition="in" filter="wipe(left)">
                                      <p:cBhvr>
                                        <p:cTn id="47" dur="500"/>
                                        <p:tgtEl>
                                          <p:spTgt spid="87"/>
                                        </p:tgtEl>
                                      </p:cBhvr>
                                    </p:animEffect>
                                  </p:childTnLst>
                                </p:cTn>
                              </p:par>
                            </p:childTnLst>
                          </p:cTn>
                        </p:par>
                        <p:par>
                          <p:cTn id="48" fill="hold">
                            <p:stCondLst>
                              <p:cond delay="3000"/>
                            </p:stCondLst>
                            <p:childTnLst>
                              <p:par>
                                <p:cTn id="49" presetID="2" presetClass="entr" presetSubtype="8" decel="100000" fill="hold" grpId="0" nodeType="after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additive="base">
                                        <p:cTn id="51" dur="500" fill="hold"/>
                                        <p:tgtEl>
                                          <p:spTgt spid="85"/>
                                        </p:tgtEl>
                                        <p:attrNameLst>
                                          <p:attrName>ppt_x</p:attrName>
                                        </p:attrNameLst>
                                      </p:cBhvr>
                                      <p:tavLst>
                                        <p:tav tm="0">
                                          <p:val>
                                            <p:strVal val="0-#ppt_w/2"/>
                                          </p:val>
                                        </p:tav>
                                        <p:tav tm="100000">
                                          <p:val>
                                            <p:strVal val="#ppt_x"/>
                                          </p:val>
                                        </p:tav>
                                      </p:tavLst>
                                    </p:anim>
                                    <p:anim calcmode="lin" valueType="num">
                                      <p:cBhvr additive="base">
                                        <p:cTn id="52" dur="500" fill="hold"/>
                                        <p:tgtEl>
                                          <p:spTgt spid="85"/>
                                        </p:tgtEl>
                                        <p:attrNameLst>
                                          <p:attrName>ppt_y</p:attrName>
                                        </p:attrNameLst>
                                      </p:cBhvr>
                                      <p:tavLst>
                                        <p:tav tm="0">
                                          <p:val>
                                            <p:strVal val="#ppt_y"/>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anim calcmode="lin" valueType="num">
                                      <p:cBhvr additive="base">
                                        <p:cTn id="55" dur="500" fill="hold"/>
                                        <p:tgtEl>
                                          <p:spTgt spid="84"/>
                                        </p:tgtEl>
                                        <p:attrNameLst>
                                          <p:attrName>ppt_x</p:attrName>
                                        </p:attrNameLst>
                                      </p:cBhvr>
                                      <p:tavLst>
                                        <p:tav tm="0">
                                          <p:val>
                                            <p:strVal val="#ppt_x"/>
                                          </p:val>
                                        </p:tav>
                                        <p:tav tm="100000">
                                          <p:val>
                                            <p:strVal val="#ppt_x"/>
                                          </p:val>
                                        </p:tav>
                                      </p:tavLst>
                                    </p:anim>
                                    <p:anim calcmode="lin" valueType="num">
                                      <p:cBhvr additive="base">
                                        <p:cTn id="56" dur="500" fill="hold"/>
                                        <p:tgtEl>
                                          <p:spTgt spid="84"/>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86">
                                            <p:txEl>
                                              <p:pRg st="0" end="0"/>
                                            </p:txEl>
                                          </p:spTgt>
                                        </p:tgtEl>
                                        <p:attrNameLst>
                                          <p:attrName>style.visibility</p:attrName>
                                        </p:attrNameLst>
                                      </p:cBhvr>
                                      <p:to>
                                        <p:strVal val="visible"/>
                                      </p:to>
                                    </p:set>
                                    <p:animEffect transition="in" filter="fade">
                                      <p:cBhvr>
                                        <p:cTn id="59" dur="500"/>
                                        <p:tgtEl>
                                          <p:spTgt spid="86">
                                            <p:txEl>
                                              <p:pRg st="0" end="0"/>
                                            </p:txEl>
                                          </p:spTgt>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88">
                                            <p:txEl>
                                              <p:pRg st="0" end="0"/>
                                            </p:txEl>
                                          </p:spTgt>
                                        </p:tgtEl>
                                        <p:attrNameLst>
                                          <p:attrName>style.visibility</p:attrName>
                                        </p:attrNameLst>
                                      </p:cBhvr>
                                      <p:to>
                                        <p:strVal val="visible"/>
                                      </p:to>
                                    </p:set>
                                    <p:animEffect transition="in" filter="fade">
                                      <p:cBhvr>
                                        <p:cTn id="63" dur="250"/>
                                        <p:tgtEl>
                                          <p:spTgt spid="88">
                                            <p:txEl>
                                              <p:pRg st="0" end="0"/>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5">
                                            <p:txEl>
                                              <p:pRg st="0" end="0"/>
                                            </p:txEl>
                                          </p:spTgt>
                                        </p:tgtEl>
                                        <p:attrNameLst>
                                          <p:attrName>style.visibility</p:attrName>
                                        </p:attrNameLst>
                                      </p:cBhvr>
                                      <p:to>
                                        <p:strVal val="visible"/>
                                      </p:to>
                                    </p:set>
                                    <p:animEffect transition="in" filter="fade">
                                      <p:cBhvr>
                                        <p:cTn id="66" dur="250"/>
                                        <p:tgtEl>
                                          <p:spTgt spid="115">
                                            <p:txEl>
                                              <p:pRg st="0" end="0"/>
                                            </p:txEl>
                                          </p:spTgt>
                                        </p:tgtEl>
                                      </p:cBhvr>
                                    </p:animEffect>
                                  </p:childTnLst>
                                </p:cTn>
                              </p:par>
                            </p:childTnLst>
                          </p:cTn>
                        </p:par>
                        <p:par>
                          <p:cTn id="67" fill="hold">
                            <p:stCondLst>
                              <p:cond delay="3750"/>
                            </p:stCondLst>
                            <p:childTnLst>
                              <p:par>
                                <p:cTn id="68" presetID="22" presetClass="entr" presetSubtype="8" fill="hold" nodeType="afterEffect">
                                  <p:stCondLst>
                                    <p:cond delay="250"/>
                                  </p:stCondLst>
                                  <p:childTnLst>
                                    <p:set>
                                      <p:cBhvr>
                                        <p:cTn id="69" dur="1" fill="hold">
                                          <p:stCondLst>
                                            <p:cond delay="0"/>
                                          </p:stCondLst>
                                        </p:cTn>
                                        <p:tgtEl>
                                          <p:spTgt spid="93"/>
                                        </p:tgtEl>
                                        <p:attrNameLst>
                                          <p:attrName>style.visibility</p:attrName>
                                        </p:attrNameLst>
                                      </p:cBhvr>
                                      <p:to>
                                        <p:strVal val="visible"/>
                                      </p:to>
                                    </p:set>
                                    <p:animEffect transition="in" filter="wipe(left)">
                                      <p:cBhvr>
                                        <p:cTn id="70" dur="500"/>
                                        <p:tgtEl>
                                          <p:spTgt spid="93"/>
                                        </p:tgtEl>
                                      </p:cBhvr>
                                    </p:animEffect>
                                  </p:childTnLst>
                                </p:cTn>
                              </p:par>
                            </p:childTnLst>
                          </p:cTn>
                        </p:par>
                        <p:par>
                          <p:cTn id="71" fill="hold">
                            <p:stCondLst>
                              <p:cond delay="4500"/>
                            </p:stCondLst>
                            <p:childTnLst>
                              <p:par>
                                <p:cTn id="72" presetID="2" presetClass="entr" presetSubtype="8" decel="100000" fill="hold" grpId="0" nodeType="afterEffect">
                                  <p:stCondLst>
                                    <p:cond delay="0"/>
                                  </p:stCondLst>
                                  <p:childTnLst>
                                    <p:set>
                                      <p:cBhvr>
                                        <p:cTn id="73" dur="1" fill="hold">
                                          <p:stCondLst>
                                            <p:cond delay="0"/>
                                          </p:stCondLst>
                                        </p:cTn>
                                        <p:tgtEl>
                                          <p:spTgt spid="91"/>
                                        </p:tgtEl>
                                        <p:attrNameLst>
                                          <p:attrName>style.visibility</p:attrName>
                                        </p:attrNameLst>
                                      </p:cBhvr>
                                      <p:to>
                                        <p:strVal val="visible"/>
                                      </p:to>
                                    </p:set>
                                    <p:anim calcmode="lin" valueType="num">
                                      <p:cBhvr additive="base">
                                        <p:cTn id="74" dur="500" fill="hold"/>
                                        <p:tgtEl>
                                          <p:spTgt spid="91"/>
                                        </p:tgtEl>
                                        <p:attrNameLst>
                                          <p:attrName>ppt_x</p:attrName>
                                        </p:attrNameLst>
                                      </p:cBhvr>
                                      <p:tavLst>
                                        <p:tav tm="0">
                                          <p:val>
                                            <p:strVal val="0-#ppt_w/2"/>
                                          </p:val>
                                        </p:tav>
                                        <p:tav tm="100000">
                                          <p:val>
                                            <p:strVal val="#ppt_x"/>
                                          </p:val>
                                        </p:tav>
                                      </p:tavLst>
                                    </p:anim>
                                    <p:anim calcmode="lin" valueType="num">
                                      <p:cBhvr additive="base">
                                        <p:cTn id="75" dur="500" fill="hold"/>
                                        <p:tgtEl>
                                          <p:spTgt spid="91"/>
                                        </p:tgtEl>
                                        <p:attrNameLst>
                                          <p:attrName>ppt_y</p:attrName>
                                        </p:attrNameLst>
                                      </p:cBhvr>
                                      <p:tavLst>
                                        <p:tav tm="0">
                                          <p:val>
                                            <p:strVal val="#ppt_y"/>
                                          </p:val>
                                        </p:tav>
                                        <p:tav tm="100000">
                                          <p:val>
                                            <p:strVal val="#ppt_y"/>
                                          </p:val>
                                        </p:tav>
                                      </p:tavLst>
                                    </p:anim>
                                  </p:childTnLst>
                                </p:cTn>
                              </p:par>
                              <p:par>
                                <p:cTn id="76" presetID="2" presetClass="entr" presetSubtype="1" decel="100000" fill="hold" grpId="0" nodeType="with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additive="base">
                                        <p:cTn id="78" dur="500" fill="hold"/>
                                        <p:tgtEl>
                                          <p:spTgt spid="90"/>
                                        </p:tgtEl>
                                        <p:attrNameLst>
                                          <p:attrName>ppt_x</p:attrName>
                                        </p:attrNameLst>
                                      </p:cBhvr>
                                      <p:tavLst>
                                        <p:tav tm="0">
                                          <p:val>
                                            <p:strVal val="#ppt_x"/>
                                          </p:val>
                                        </p:tav>
                                        <p:tav tm="100000">
                                          <p:val>
                                            <p:strVal val="#ppt_x"/>
                                          </p:val>
                                        </p:tav>
                                      </p:tavLst>
                                    </p:anim>
                                    <p:anim calcmode="lin" valueType="num">
                                      <p:cBhvr additive="base">
                                        <p:cTn id="79" dur="500" fill="hold"/>
                                        <p:tgtEl>
                                          <p:spTgt spid="90"/>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0"/>
                                  </p:stCondLst>
                                  <p:childTnLst>
                                    <p:set>
                                      <p:cBhvr>
                                        <p:cTn id="81" dur="1" fill="hold">
                                          <p:stCondLst>
                                            <p:cond delay="0"/>
                                          </p:stCondLst>
                                        </p:cTn>
                                        <p:tgtEl>
                                          <p:spTgt spid="92">
                                            <p:txEl>
                                              <p:pRg st="0" end="0"/>
                                            </p:txEl>
                                          </p:spTgt>
                                        </p:tgtEl>
                                        <p:attrNameLst>
                                          <p:attrName>style.visibility</p:attrName>
                                        </p:attrNameLst>
                                      </p:cBhvr>
                                      <p:to>
                                        <p:strVal val="visible"/>
                                      </p:to>
                                    </p:set>
                                    <p:animEffect transition="in" filter="fade">
                                      <p:cBhvr>
                                        <p:cTn id="82" dur="500"/>
                                        <p:tgtEl>
                                          <p:spTgt spid="92">
                                            <p:txEl>
                                              <p:pRg st="0" end="0"/>
                                            </p:txEl>
                                          </p:spTgt>
                                        </p:tgtEl>
                                      </p:cBhvr>
                                    </p:animEffec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94">
                                            <p:txEl>
                                              <p:pRg st="0" end="0"/>
                                            </p:txEl>
                                          </p:spTgt>
                                        </p:tgtEl>
                                        <p:attrNameLst>
                                          <p:attrName>style.visibility</p:attrName>
                                        </p:attrNameLst>
                                      </p:cBhvr>
                                      <p:to>
                                        <p:strVal val="visible"/>
                                      </p:to>
                                    </p:set>
                                    <p:animEffect transition="in" filter="fade">
                                      <p:cBhvr>
                                        <p:cTn id="86" dur="250"/>
                                        <p:tgtEl>
                                          <p:spTgt spid="94">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6">
                                            <p:txEl>
                                              <p:pRg st="0" end="0"/>
                                            </p:txEl>
                                          </p:spTgt>
                                        </p:tgtEl>
                                        <p:attrNameLst>
                                          <p:attrName>style.visibility</p:attrName>
                                        </p:attrNameLst>
                                      </p:cBhvr>
                                      <p:to>
                                        <p:strVal val="visible"/>
                                      </p:to>
                                    </p:set>
                                    <p:animEffect transition="in" filter="fade">
                                      <p:cBhvr>
                                        <p:cTn id="89" dur="250"/>
                                        <p:tgtEl>
                                          <p:spTgt spid="116">
                                            <p:txEl>
                                              <p:pRg st="0" end="0"/>
                                            </p:txEl>
                                          </p:spTgt>
                                        </p:tgtEl>
                                      </p:cBhvr>
                                    </p:animEffect>
                                  </p:childTnLst>
                                </p:cTn>
                              </p:par>
                            </p:childTnLst>
                          </p:cTn>
                        </p:par>
                        <p:par>
                          <p:cTn id="90" fill="hold">
                            <p:stCondLst>
                              <p:cond delay="5250"/>
                            </p:stCondLst>
                            <p:childTnLst>
                              <p:par>
                                <p:cTn id="91" presetID="22" presetClass="entr" presetSubtype="8" fill="hold" nodeType="afterEffect">
                                  <p:stCondLst>
                                    <p:cond delay="250"/>
                                  </p:stCondLst>
                                  <p:childTnLst>
                                    <p:set>
                                      <p:cBhvr>
                                        <p:cTn id="92" dur="1" fill="hold">
                                          <p:stCondLst>
                                            <p:cond delay="0"/>
                                          </p:stCondLst>
                                        </p:cTn>
                                        <p:tgtEl>
                                          <p:spTgt spid="102"/>
                                        </p:tgtEl>
                                        <p:attrNameLst>
                                          <p:attrName>style.visibility</p:attrName>
                                        </p:attrNameLst>
                                      </p:cBhvr>
                                      <p:to>
                                        <p:strVal val="visible"/>
                                      </p:to>
                                    </p:set>
                                    <p:animEffect transition="in" filter="wipe(left)">
                                      <p:cBhvr>
                                        <p:cTn id="93" dur="500"/>
                                        <p:tgtEl>
                                          <p:spTgt spid="102"/>
                                        </p:tgtEl>
                                      </p:cBhvr>
                                    </p:animEffect>
                                  </p:childTnLst>
                                </p:cTn>
                              </p:par>
                            </p:childTnLst>
                          </p:cTn>
                        </p:par>
                        <p:par>
                          <p:cTn id="94" fill="hold">
                            <p:stCondLst>
                              <p:cond delay="6000"/>
                            </p:stCondLst>
                            <p:childTnLst>
                              <p:par>
                                <p:cTn id="95" presetID="2" presetClass="entr" presetSubtype="8" decel="10000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additive="base">
                                        <p:cTn id="97" dur="500" fill="hold"/>
                                        <p:tgtEl>
                                          <p:spTgt spid="100"/>
                                        </p:tgtEl>
                                        <p:attrNameLst>
                                          <p:attrName>ppt_x</p:attrName>
                                        </p:attrNameLst>
                                      </p:cBhvr>
                                      <p:tavLst>
                                        <p:tav tm="0">
                                          <p:val>
                                            <p:strVal val="0-#ppt_w/2"/>
                                          </p:val>
                                        </p:tav>
                                        <p:tav tm="100000">
                                          <p:val>
                                            <p:strVal val="#ppt_x"/>
                                          </p:val>
                                        </p:tav>
                                      </p:tavLst>
                                    </p:anim>
                                    <p:anim calcmode="lin" valueType="num">
                                      <p:cBhvr additive="base">
                                        <p:cTn id="98" dur="500" fill="hold"/>
                                        <p:tgtEl>
                                          <p:spTgt spid="100"/>
                                        </p:tgtEl>
                                        <p:attrNameLst>
                                          <p:attrName>ppt_y</p:attrName>
                                        </p:attrNameLst>
                                      </p:cBhvr>
                                      <p:tavLst>
                                        <p:tav tm="0">
                                          <p:val>
                                            <p:strVal val="#ppt_y"/>
                                          </p:val>
                                        </p:tav>
                                        <p:tav tm="100000">
                                          <p:val>
                                            <p:strVal val="#ppt_y"/>
                                          </p:val>
                                        </p:tav>
                                      </p:tavLst>
                                    </p:anim>
                                  </p:childTnLst>
                                </p:cTn>
                              </p:par>
                              <p:par>
                                <p:cTn id="99" presetID="2" presetClass="entr" presetSubtype="1" decel="100000" fill="hold" grpId="0" nodeType="with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ppt_x"/>
                                          </p:val>
                                        </p:tav>
                                        <p:tav tm="100000">
                                          <p:val>
                                            <p:strVal val="#ppt_x"/>
                                          </p:val>
                                        </p:tav>
                                      </p:tavLst>
                                    </p:anim>
                                    <p:anim calcmode="lin" valueType="num">
                                      <p:cBhvr additive="base">
                                        <p:cTn id="102" dur="500" fill="hold"/>
                                        <p:tgtEl>
                                          <p:spTgt spid="99"/>
                                        </p:tgtEl>
                                        <p:attrNameLst>
                                          <p:attrName>ppt_y</p:attrName>
                                        </p:attrNameLst>
                                      </p:cBhvr>
                                      <p:tavLst>
                                        <p:tav tm="0">
                                          <p:val>
                                            <p:strVal val="0-#ppt_h/2"/>
                                          </p:val>
                                        </p:tav>
                                        <p:tav tm="100000">
                                          <p:val>
                                            <p:strVal val="#ppt_y"/>
                                          </p:val>
                                        </p:tav>
                                      </p:tavLst>
                                    </p:anim>
                                  </p:childTnLst>
                                </p:cTn>
                              </p:par>
                              <p:par>
                                <p:cTn id="103" presetID="10" presetClass="entr" presetSubtype="0" fill="hold" grpId="0" nodeType="withEffect">
                                  <p:stCondLst>
                                    <p:cond delay="0"/>
                                  </p:stCondLst>
                                  <p:childTnLst>
                                    <p:set>
                                      <p:cBhvr>
                                        <p:cTn id="104" dur="1" fill="hold">
                                          <p:stCondLst>
                                            <p:cond delay="0"/>
                                          </p:stCondLst>
                                        </p:cTn>
                                        <p:tgtEl>
                                          <p:spTgt spid="101">
                                            <p:txEl>
                                              <p:pRg st="0" end="0"/>
                                            </p:txEl>
                                          </p:spTgt>
                                        </p:tgtEl>
                                        <p:attrNameLst>
                                          <p:attrName>style.visibility</p:attrName>
                                        </p:attrNameLst>
                                      </p:cBhvr>
                                      <p:to>
                                        <p:strVal val="visible"/>
                                      </p:to>
                                    </p:set>
                                    <p:animEffect transition="in" filter="fade">
                                      <p:cBhvr>
                                        <p:cTn id="105" dur="500"/>
                                        <p:tgtEl>
                                          <p:spTgt spid="101">
                                            <p:txEl>
                                              <p:pRg st="0" end="0"/>
                                            </p:txEl>
                                          </p:spTgt>
                                        </p:tgtEl>
                                      </p:cBhvr>
                                    </p:animEffect>
                                  </p:childTnLst>
                                </p:cTn>
                              </p:par>
                            </p:childTnLst>
                          </p:cTn>
                        </p:par>
                        <p:par>
                          <p:cTn id="106" fill="hold">
                            <p:stCondLst>
                              <p:cond delay="6500"/>
                            </p:stCondLst>
                            <p:childTnLst>
                              <p:par>
                                <p:cTn id="107" presetID="10" presetClass="entr" presetSubtype="0" fill="hold" grpId="0" nodeType="afterEffect">
                                  <p:stCondLst>
                                    <p:cond delay="0"/>
                                  </p:stCondLst>
                                  <p:childTnLst>
                                    <p:set>
                                      <p:cBhvr>
                                        <p:cTn id="108" dur="1" fill="hold">
                                          <p:stCondLst>
                                            <p:cond delay="0"/>
                                          </p:stCondLst>
                                        </p:cTn>
                                        <p:tgtEl>
                                          <p:spTgt spid="103">
                                            <p:txEl>
                                              <p:pRg st="0" end="0"/>
                                            </p:txEl>
                                          </p:spTgt>
                                        </p:tgtEl>
                                        <p:attrNameLst>
                                          <p:attrName>style.visibility</p:attrName>
                                        </p:attrNameLst>
                                      </p:cBhvr>
                                      <p:to>
                                        <p:strVal val="visible"/>
                                      </p:to>
                                    </p:set>
                                    <p:animEffect transition="in" filter="fade">
                                      <p:cBhvr>
                                        <p:cTn id="109" dur="250"/>
                                        <p:tgtEl>
                                          <p:spTgt spid="103">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17">
                                            <p:txEl>
                                              <p:pRg st="0" end="0"/>
                                            </p:txEl>
                                          </p:spTgt>
                                        </p:tgtEl>
                                        <p:attrNameLst>
                                          <p:attrName>style.visibility</p:attrName>
                                        </p:attrNameLst>
                                      </p:cBhvr>
                                      <p:to>
                                        <p:strVal val="visible"/>
                                      </p:to>
                                    </p:set>
                                    <p:animEffect transition="in" filter="fade">
                                      <p:cBhvr>
                                        <p:cTn id="112" dur="250"/>
                                        <p:tgtEl>
                                          <p:spTgt spid="117">
                                            <p:txEl>
                                              <p:pRg st="0" end="0"/>
                                            </p:txEl>
                                          </p:spTgt>
                                        </p:tgtEl>
                                      </p:cBhvr>
                                    </p:animEffect>
                                  </p:childTnLst>
                                </p:cTn>
                              </p:par>
                            </p:childTnLst>
                          </p:cTn>
                        </p:par>
                        <p:par>
                          <p:cTn id="113" fill="hold">
                            <p:stCondLst>
                              <p:cond delay="6750"/>
                            </p:stCondLst>
                            <p:childTnLst>
                              <p:par>
                                <p:cTn id="114" presetID="22" presetClass="entr" presetSubtype="8" fill="hold" nodeType="afterEffect">
                                  <p:stCondLst>
                                    <p:cond delay="250"/>
                                  </p:stCondLst>
                                  <p:childTnLst>
                                    <p:set>
                                      <p:cBhvr>
                                        <p:cTn id="115" dur="1" fill="hold">
                                          <p:stCondLst>
                                            <p:cond delay="0"/>
                                          </p:stCondLst>
                                        </p:cTn>
                                        <p:tgtEl>
                                          <p:spTgt spid="108"/>
                                        </p:tgtEl>
                                        <p:attrNameLst>
                                          <p:attrName>style.visibility</p:attrName>
                                        </p:attrNameLst>
                                      </p:cBhvr>
                                      <p:to>
                                        <p:strVal val="visible"/>
                                      </p:to>
                                    </p:set>
                                    <p:animEffect transition="in" filter="wipe(left)">
                                      <p:cBhvr>
                                        <p:cTn id="116" dur="500"/>
                                        <p:tgtEl>
                                          <p:spTgt spid="108"/>
                                        </p:tgtEl>
                                      </p:cBhvr>
                                    </p:animEffect>
                                  </p:childTnLst>
                                </p:cTn>
                              </p:par>
                            </p:childTnLst>
                          </p:cTn>
                        </p:par>
                        <p:par>
                          <p:cTn id="117" fill="hold">
                            <p:stCondLst>
                              <p:cond delay="7500"/>
                            </p:stCondLst>
                            <p:childTnLst>
                              <p:par>
                                <p:cTn id="118" presetID="2" presetClass="entr" presetSubtype="8" decel="100000" fill="hold" grpId="0" nodeType="afterEffect">
                                  <p:stCondLst>
                                    <p:cond delay="0"/>
                                  </p:stCondLst>
                                  <p:childTnLst>
                                    <p:set>
                                      <p:cBhvr>
                                        <p:cTn id="119" dur="1" fill="hold">
                                          <p:stCondLst>
                                            <p:cond delay="0"/>
                                          </p:stCondLst>
                                        </p:cTn>
                                        <p:tgtEl>
                                          <p:spTgt spid="106"/>
                                        </p:tgtEl>
                                        <p:attrNameLst>
                                          <p:attrName>style.visibility</p:attrName>
                                        </p:attrNameLst>
                                      </p:cBhvr>
                                      <p:to>
                                        <p:strVal val="visible"/>
                                      </p:to>
                                    </p:set>
                                    <p:anim calcmode="lin" valueType="num">
                                      <p:cBhvr additive="base">
                                        <p:cTn id="120" dur="500" fill="hold"/>
                                        <p:tgtEl>
                                          <p:spTgt spid="106"/>
                                        </p:tgtEl>
                                        <p:attrNameLst>
                                          <p:attrName>ppt_x</p:attrName>
                                        </p:attrNameLst>
                                      </p:cBhvr>
                                      <p:tavLst>
                                        <p:tav tm="0">
                                          <p:val>
                                            <p:strVal val="0-#ppt_w/2"/>
                                          </p:val>
                                        </p:tav>
                                        <p:tav tm="100000">
                                          <p:val>
                                            <p:strVal val="#ppt_x"/>
                                          </p:val>
                                        </p:tav>
                                      </p:tavLst>
                                    </p:anim>
                                    <p:anim calcmode="lin" valueType="num">
                                      <p:cBhvr additive="base">
                                        <p:cTn id="121" dur="500" fill="hold"/>
                                        <p:tgtEl>
                                          <p:spTgt spid="106"/>
                                        </p:tgtEl>
                                        <p:attrNameLst>
                                          <p:attrName>ppt_y</p:attrName>
                                        </p:attrNameLst>
                                      </p:cBhvr>
                                      <p:tavLst>
                                        <p:tav tm="0">
                                          <p:val>
                                            <p:strVal val="#ppt_y"/>
                                          </p:val>
                                        </p:tav>
                                        <p:tav tm="100000">
                                          <p:val>
                                            <p:strVal val="#ppt_y"/>
                                          </p:val>
                                        </p:tav>
                                      </p:tavLst>
                                    </p:anim>
                                  </p:childTnLst>
                                </p:cTn>
                              </p:par>
                              <p:par>
                                <p:cTn id="122" presetID="2" presetClass="entr" presetSubtype="1" decel="100000" fill="hold" grpId="0" nodeType="withEffect">
                                  <p:stCondLst>
                                    <p:cond delay="0"/>
                                  </p:stCondLst>
                                  <p:childTnLst>
                                    <p:set>
                                      <p:cBhvr>
                                        <p:cTn id="123" dur="1" fill="hold">
                                          <p:stCondLst>
                                            <p:cond delay="0"/>
                                          </p:stCondLst>
                                        </p:cTn>
                                        <p:tgtEl>
                                          <p:spTgt spid="105"/>
                                        </p:tgtEl>
                                        <p:attrNameLst>
                                          <p:attrName>style.visibility</p:attrName>
                                        </p:attrNameLst>
                                      </p:cBhvr>
                                      <p:to>
                                        <p:strVal val="visible"/>
                                      </p:to>
                                    </p:set>
                                    <p:anim calcmode="lin" valueType="num">
                                      <p:cBhvr additive="base">
                                        <p:cTn id="124" dur="500" fill="hold"/>
                                        <p:tgtEl>
                                          <p:spTgt spid="105"/>
                                        </p:tgtEl>
                                        <p:attrNameLst>
                                          <p:attrName>ppt_x</p:attrName>
                                        </p:attrNameLst>
                                      </p:cBhvr>
                                      <p:tavLst>
                                        <p:tav tm="0">
                                          <p:val>
                                            <p:strVal val="#ppt_x"/>
                                          </p:val>
                                        </p:tav>
                                        <p:tav tm="100000">
                                          <p:val>
                                            <p:strVal val="#ppt_x"/>
                                          </p:val>
                                        </p:tav>
                                      </p:tavLst>
                                    </p:anim>
                                    <p:anim calcmode="lin" valueType="num">
                                      <p:cBhvr additive="base">
                                        <p:cTn id="125" dur="500" fill="hold"/>
                                        <p:tgtEl>
                                          <p:spTgt spid="105"/>
                                        </p:tgtEl>
                                        <p:attrNameLst>
                                          <p:attrName>ppt_y</p:attrName>
                                        </p:attrNameLst>
                                      </p:cBhvr>
                                      <p:tavLst>
                                        <p:tav tm="0">
                                          <p:val>
                                            <p:strVal val="0-#ppt_h/2"/>
                                          </p:val>
                                        </p:tav>
                                        <p:tav tm="100000">
                                          <p:val>
                                            <p:strVal val="#ppt_y"/>
                                          </p:val>
                                        </p:tav>
                                      </p:tavLst>
                                    </p:anim>
                                  </p:childTnLst>
                                </p:cTn>
                              </p:par>
                              <p:par>
                                <p:cTn id="126" presetID="10" presetClass="entr" presetSubtype="0" fill="hold" grpId="0" nodeType="withEffect">
                                  <p:stCondLst>
                                    <p:cond delay="0"/>
                                  </p:stCondLst>
                                  <p:childTnLst>
                                    <p:set>
                                      <p:cBhvr>
                                        <p:cTn id="127" dur="1" fill="hold">
                                          <p:stCondLst>
                                            <p:cond delay="0"/>
                                          </p:stCondLst>
                                        </p:cTn>
                                        <p:tgtEl>
                                          <p:spTgt spid="107">
                                            <p:txEl>
                                              <p:pRg st="0" end="0"/>
                                            </p:txEl>
                                          </p:spTgt>
                                        </p:tgtEl>
                                        <p:attrNameLst>
                                          <p:attrName>style.visibility</p:attrName>
                                        </p:attrNameLst>
                                      </p:cBhvr>
                                      <p:to>
                                        <p:strVal val="visible"/>
                                      </p:to>
                                    </p:set>
                                    <p:animEffect transition="in" filter="fade">
                                      <p:cBhvr>
                                        <p:cTn id="128" dur="500"/>
                                        <p:tgtEl>
                                          <p:spTgt spid="107">
                                            <p:txEl>
                                              <p:pRg st="0" end="0"/>
                                            </p:txEl>
                                          </p:spTgt>
                                        </p:tgtEl>
                                      </p:cBhvr>
                                    </p:animEffect>
                                  </p:childTnLst>
                                </p:cTn>
                              </p:par>
                            </p:childTnLst>
                          </p:cTn>
                        </p:par>
                        <p:par>
                          <p:cTn id="129" fill="hold">
                            <p:stCondLst>
                              <p:cond delay="8000"/>
                            </p:stCondLst>
                            <p:childTnLst>
                              <p:par>
                                <p:cTn id="130" presetID="10" presetClass="entr" presetSubtype="0" fill="hold" grpId="0" nodeType="afterEffect">
                                  <p:stCondLst>
                                    <p:cond delay="0"/>
                                  </p:stCondLst>
                                  <p:childTnLst>
                                    <p:set>
                                      <p:cBhvr>
                                        <p:cTn id="131" dur="1" fill="hold">
                                          <p:stCondLst>
                                            <p:cond delay="0"/>
                                          </p:stCondLst>
                                        </p:cTn>
                                        <p:tgtEl>
                                          <p:spTgt spid="109">
                                            <p:txEl>
                                              <p:pRg st="0" end="0"/>
                                            </p:txEl>
                                          </p:spTgt>
                                        </p:tgtEl>
                                        <p:attrNameLst>
                                          <p:attrName>style.visibility</p:attrName>
                                        </p:attrNameLst>
                                      </p:cBhvr>
                                      <p:to>
                                        <p:strVal val="visible"/>
                                      </p:to>
                                    </p:set>
                                    <p:animEffect transition="in" filter="fade">
                                      <p:cBhvr>
                                        <p:cTn id="132" dur="250"/>
                                        <p:tgtEl>
                                          <p:spTgt spid="109">
                                            <p:txEl>
                                              <p:pRg st="0" end="0"/>
                                            </p:txEl>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18">
                                            <p:txEl>
                                              <p:pRg st="0" end="0"/>
                                            </p:txEl>
                                          </p:spTgt>
                                        </p:tgtEl>
                                        <p:attrNameLst>
                                          <p:attrName>style.visibility</p:attrName>
                                        </p:attrNameLst>
                                      </p:cBhvr>
                                      <p:to>
                                        <p:strVal val="visible"/>
                                      </p:to>
                                    </p:set>
                                    <p:animEffect transition="in" filter="fade">
                                      <p:cBhvr>
                                        <p:cTn id="135" dur="250"/>
                                        <p:tgtEl>
                                          <p:spTgt spid="118">
                                            <p:txEl>
                                              <p:pRg st="0" end="0"/>
                                            </p:txEl>
                                          </p:spTgt>
                                        </p:tgtEl>
                                      </p:cBhvr>
                                    </p:animEffect>
                                  </p:childTnLst>
                                </p:cTn>
                              </p:par>
                            </p:childTnLst>
                          </p:cTn>
                        </p:par>
                        <p:par>
                          <p:cTn id="136" fill="hold">
                            <p:stCondLst>
                              <p:cond delay="8250"/>
                            </p:stCondLst>
                            <p:childTnLst>
                              <p:par>
                                <p:cTn id="137" presetID="22" presetClass="entr" presetSubtype="8" fill="hold" nodeType="afterEffect">
                                  <p:stCondLst>
                                    <p:cond delay="250"/>
                                  </p:stCondLst>
                                  <p:childTnLst>
                                    <p:set>
                                      <p:cBhvr>
                                        <p:cTn id="138" dur="1" fill="hold">
                                          <p:stCondLst>
                                            <p:cond delay="0"/>
                                          </p:stCondLst>
                                        </p:cTn>
                                        <p:tgtEl>
                                          <p:spTgt spid="111"/>
                                        </p:tgtEl>
                                        <p:attrNameLst>
                                          <p:attrName>style.visibility</p:attrName>
                                        </p:attrNameLst>
                                      </p:cBhvr>
                                      <p:to>
                                        <p:strVal val="visible"/>
                                      </p:to>
                                    </p:set>
                                    <p:animEffect transition="in" filter="wipe(left)">
                                      <p:cBhvr>
                                        <p:cTn id="13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1" grpId="0" animBg="1"/>
      <p:bldP spid="7" grpId="0" animBg="1"/>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250"/>
                        <p:tgtEl>
                          <p:spTgt spid="79"/>
                        </p:tgtEl>
                      </p:cBhvr>
                    </p:animEffect>
                  </p:childTnLst>
                </p:cTn>
              </p:par>
            </p:tnLst>
          </p:tmpl>
        </p:tmplLst>
      </p:bldP>
      <p:bldP spid="84" grpId="0" animBg="1"/>
      <p:bldP spid="85" grpId="0" animBg="1"/>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250"/>
                        <p:tgtEl>
                          <p:spTgt spid="88"/>
                        </p:tgtEl>
                      </p:cBhvr>
                    </p:animEffect>
                  </p:childTnLst>
                </p:cTn>
              </p:par>
            </p:tnLst>
          </p:tmpl>
        </p:tmplLst>
      </p:bldP>
      <p:bldP spid="90" grpId="0" animBg="1"/>
      <p:bldP spid="91" grpId="0" animBg="1"/>
      <p:bldP spid="92" grpId="0" build="p">
        <p:tmplLst>
          <p:tmpl lvl="1">
            <p:tnLst>
              <p:par>
                <p:cTn presetID="10" presetClass="entr" presetSubtype="0"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4" grpId="0" build="p">
        <p:tmplLst>
          <p:tmpl lvl="1">
            <p:tnLst>
              <p:par>
                <p:cTn presetID="10" presetClass="entr" presetSubtype="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250"/>
                        <p:tgtEl>
                          <p:spTgt spid="94"/>
                        </p:tgtEl>
                      </p:cBhvr>
                    </p:animEffect>
                  </p:childTnLst>
                </p:cTn>
              </p:par>
            </p:tnLst>
          </p:tmpl>
        </p:tmplLst>
      </p:bldP>
      <p:bldP spid="99" grpId="0" animBg="1"/>
      <p:bldP spid="100" grpId="0" animBg="1"/>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3" grpId="0" build="p">
        <p:tmplLst>
          <p:tmpl lvl="1">
            <p:tnLst>
              <p:par>
                <p:cTn presetID="10" presetClass="entr" presetSubtype="0" fill="hold" nodeType="after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fade">
                      <p:cBhvr>
                        <p:cTn dur="250"/>
                        <p:tgtEl>
                          <p:spTgt spid="103"/>
                        </p:tgtEl>
                      </p:cBhvr>
                    </p:animEffect>
                  </p:childTnLst>
                </p:cTn>
              </p:par>
            </p:tnLst>
          </p:tmpl>
        </p:tmplLst>
      </p:bldP>
      <p:bldP spid="105" grpId="0" animBg="1"/>
      <p:bldP spid="106" grpId="0" animBg="1"/>
      <p:bldP spid="107" grpId="0" build="p">
        <p:tmplLst>
          <p:tmpl lvl="1">
            <p:tnLst>
              <p:par>
                <p:cTn presetID="10" presetClass="entr" presetSubtype="0" fill="hold" nodeType="withEffect">
                  <p:stCondLst>
                    <p:cond delay="0"/>
                  </p:stCondLst>
                  <p:childTnLst>
                    <p:set>
                      <p:cBhvr>
                        <p:cTn dur="1" fill="hold">
                          <p:stCondLst>
                            <p:cond delay="0"/>
                          </p:stCondLst>
                        </p:cTn>
                        <p:tgtEl>
                          <p:spTgt spid="107"/>
                        </p:tgtEl>
                        <p:attrNameLst>
                          <p:attrName>style.visibility</p:attrName>
                        </p:attrNameLst>
                      </p:cBhvr>
                      <p:to>
                        <p:strVal val="visible"/>
                      </p:to>
                    </p:set>
                    <p:animEffect transition="in" filter="fade">
                      <p:cBhvr>
                        <p:cTn dur="500"/>
                        <p:tgtEl>
                          <p:spTgt spid="107"/>
                        </p:tgtEl>
                      </p:cBhvr>
                    </p:animEffect>
                  </p:childTnLst>
                </p:cTn>
              </p:par>
            </p:tnLst>
          </p:tmpl>
        </p:tmplLst>
      </p:bldP>
      <p:bldP spid="109" grpId="0" build="p">
        <p:tmplLst>
          <p:tmpl lvl="1">
            <p:tnLst>
              <p:par>
                <p:cTn presetID="10" presetClass="entr" presetSubtype="0" fill="hold" nodeType="afterEffect">
                  <p:stCondLst>
                    <p:cond delay="0"/>
                  </p:stCondLst>
                  <p:childTnLst>
                    <p:set>
                      <p:cBhvr>
                        <p:cTn dur="1" fill="hold">
                          <p:stCondLst>
                            <p:cond delay="0"/>
                          </p:stCondLst>
                        </p:cTn>
                        <p:tgtEl>
                          <p:spTgt spid="109"/>
                        </p:tgtEl>
                        <p:attrNameLst>
                          <p:attrName>style.visibility</p:attrName>
                        </p:attrNameLst>
                      </p:cBhvr>
                      <p:to>
                        <p:strVal val="visible"/>
                      </p:to>
                    </p:set>
                    <p:animEffect transition="in" filter="fade">
                      <p:cBhvr>
                        <p:cTn dur="250"/>
                        <p:tgtEl>
                          <p:spTgt spid="109"/>
                        </p:tgtEl>
                      </p:cBhvr>
                    </p:animEffect>
                  </p:childTnLst>
                </p:cTn>
              </p:par>
            </p:tnLst>
          </p:tmpl>
        </p:tmplLst>
      </p:bldP>
      <p:bldP spid="114" grpId="0" build="p">
        <p:tmplLst>
          <p:tmpl lvl="1">
            <p:tnLst>
              <p:par>
                <p:cTn presetID="10" presetClass="entr" presetSubtype="0" fill="hold" nodeType="with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250"/>
                        <p:tgtEl>
                          <p:spTgt spid="114"/>
                        </p:tgtEl>
                      </p:cBhvr>
                    </p:animEffect>
                  </p:childTnLst>
                </p:cTn>
              </p:par>
            </p:tnLst>
          </p:tmpl>
        </p:tmplLst>
      </p:bldP>
      <p:bldP spid="115" grpId="0" build="p">
        <p:tmplLst>
          <p:tmpl lvl="1">
            <p:tnLst>
              <p:par>
                <p:cTn presetID="10" presetClass="entr" presetSubtype="0" fill="hold" nodeType="with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fade">
                      <p:cBhvr>
                        <p:cTn dur="250"/>
                        <p:tgtEl>
                          <p:spTgt spid="115"/>
                        </p:tgtEl>
                      </p:cBhvr>
                    </p:animEffect>
                  </p:childTnLst>
                </p:cTn>
              </p:par>
            </p:tnLst>
          </p:tmpl>
        </p:tmplLst>
      </p:bldP>
      <p:bldP spid="116" grpId="0" build="p">
        <p:tmplLst>
          <p:tmpl lvl="1">
            <p:tnLst>
              <p:par>
                <p:cTn presetID="10" presetClass="entr" presetSubtype="0" fill="hold" nodeType="with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fade">
                      <p:cBhvr>
                        <p:cTn dur="250"/>
                        <p:tgtEl>
                          <p:spTgt spid="116"/>
                        </p:tgtEl>
                      </p:cBhvr>
                    </p:animEffect>
                  </p:childTnLst>
                </p:cTn>
              </p:par>
            </p:tnLst>
          </p:tmpl>
        </p:tmplLst>
      </p:bldP>
      <p:bldP spid="117" grpId="0" build="p">
        <p:tmplLst>
          <p:tmpl lvl="1">
            <p:tnLst>
              <p:par>
                <p:cTn presetID="10" presetClass="entr" presetSubtype="0" fill="hold" nodeType="with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250"/>
                        <p:tgtEl>
                          <p:spTgt spid="117"/>
                        </p:tgtEl>
                      </p:cBhvr>
                    </p:animEffect>
                  </p:childTnLst>
                </p:cTn>
              </p:par>
            </p:tnLst>
          </p:tmpl>
        </p:tmplLst>
      </p:bldP>
      <p:bldP spid="118" grpId="0" build="p">
        <p:tmplLst>
          <p:tmpl lvl="1">
            <p:tnLst>
              <p:par>
                <p:cTn presetID="10" presetClass="entr" presetSubtype="0" fill="hold" nodeType="with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fade">
                      <p:cBhvr>
                        <p:cTn dur="250"/>
                        <p:tgtEl>
                          <p:spTgt spid="118"/>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Keywords">
    <p:spTree>
      <p:nvGrpSpPr>
        <p:cNvPr id="1" name=""/>
        <p:cNvGrpSpPr/>
        <p:nvPr/>
      </p:nvGrpSpPr>
      <p:grpSpPr>
        <a:xfrm>
          <a:off x="0" y="0"/>
          <a:ext cx="0" cy="0"/>
          <a:chOff x="0" y="0"/>
          <a:chExt cx="0" cy="0"/>
        </a:xfrm>
      </p:grpSpPr>
      <p:sp>
        <p:nvSpPr>
          <p:cNvPr id="12" name="対角する 2 つの角を切り取った四角形 11"/>
          <p:cNvSpPr/>
          <p:nvPr userDrawn="1"/>
        </p:nvSpPr>
        <p:spPr>
          <a:xfrm rot="21226749">
            <a:off x="2590413" y="3017152"/>
            <a:ext cx="2809597" cy="28095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3" name="対角する 2 つの角を切り取った四角形 12"/>
          <p:cNvSpPr/>
          <p:nvPr userDrawn="1"/>
        </p:nvSpPr>
        <p:spPr>
          <a:xfrm rot="21054230">
            <a:off x="2290842" y="2827642"/>
            <a:ext cx="2809597" cy="280959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テキスト プレースホルダー 22"/>
          <p:cNvSpPr>
            <a:spLocks noGrp="1"/>
          </p:cNvSpPr>
          <p:nvPr>
            <p:ph type="body" sz="quarter" idx="15" hasCustomPrompt="1"/>
          </p:nvPr>
        </p:nvSpPr>
        <p:spPr>
          <a:xfrm>
            <a:off x="2302445" y="3711400"/>
            <a:ext cx="2952328" cy="1080120"/>
          </a:xfrm>
        </p:spPr>
        <p:txBody>
          <a:bodyPr anchor="ctr">
            <a:normAutofit/>
          </a:bodyPr>
          <a:lstStyle>
            <a:lvl1pPr algn="ctr">
              <a:defRPr sz="6000">
                <a:solidFill>
                  <a:schemeClr val="bg1"/>
                </a:solidFill>
                <a:latin typeface="+mj-lt"/>
              </a:defRPr>
            </a:lvl1pPr>
          </a:lstStyle>
          <a:p>
            <a:pPr lvl="0"/>
            <a:r>
              <a:rPr lang="en-US" dirty="0"/>
              <a:t>KEYWORD</a:t>
            </a:r>
          </a:p>
        </p:txBody>
      </p:sp>
      <p:sp>
        <p:nvSpPr>
          <p:cNvPr id="15" name="テキスト プレースホルダー 22"/>
          <p:cNvSpPr>
            <a:spLocks noGrp="1"/>
          </p:cNvSpPr>
          <p:nvPr>
            <p:ph type="body" sz="quarter" idx="13" hasCustomPrompt="1"/>
          </p:nvPr>
        </p:nvSpPr>
        <p:spPr>
          <a:xfrm>
            <a:off x="1956047" y="6133191"/>
            <a:ext cx="4752528" cy="720080"/>
          </a:xfrm>
        </p:spPr>
        <p:txBody>
          <a:bodyPr anchor="ctr">
            <a:normAutofit/>
          </a:bodyPr>
          <a:lstStyle>
            <a:lvl1pPr algn="l">
              <a:defRPr sz="4000">
                <a:latin typeface="+mj-lt"/>
              </a:defRPr>
            </a:lvl1pPr>
          </a:lstStyle>
          <a:p>
            <a:pPr lvl="0"/>
            <a:r>
              <a:rPr lang="en-US" dirty="0"/>
              <a:t>Text Here</a:t>
            </a:r>
          </a:p>
        </p:txBody>
      </p:sp>
      <p:sp>
        <p:nvSpPr>
          <p:cNvPr id="16" name="テキスト プレースホルダー 5"/>
          <p:cNvSpPr>
            <a:spLocks noGrp="1"/>
          </p:cNvSpPr>
          <p:nvPr>
            <p:ph type="body" sz="quarter" idx="14" hasCustomPrompt="1"/>
          </p:nvPr>
        </p:nvSpPr>
        <p:spPr>
          <a:xfrm>
            <a:off x="1942406" y="6795376"/>
            <a:ext cx="4766168" cy="223655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7" name="対角する 2 つの角を切り取った四角形 16"/>
          <p:cNvSpPr/>
          <p:nvPr userDrawn="1"/>
        </p:nvSpPr>
        <p:spPr>
          <a:xfrm rot="21226749">
            <a:off x="7929567" y="3017152"/>
            <a:ext cx="2809597" cy="28095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対角する 2 つの角を切り取った四角形 17"/>
          <p:cNvSpPr/>
          <p:nvPr userDrawn="1"/>
        </p:nvSpPr>
        <p:spPr>
          <a:xfrm rot="21054230">
            <a:off x="7629996" y="2827642"/>
            <a:ext cx="2809597" cy="280959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プレースホルダー 22"/>
          <p:cNvSpPr>
            <a:spLocks noGrp="1"/>
          </p:cNvSpPr>
          <p:nvPr>
            <p:ph type="body" sz="quarter" idx="16" hasCustomPrompt="1"/>
          </p:nvPr>
        </p:nvSpPr>
        <p:spPr>
          <a:xfrm>
            <a:off x="7641599" y="3711400"/>
            <a:ext cx="2952328" cy="1080120"/>
          </a:xfrm>
        </p:spPr>
        <p:txBody>
          <a:bodyPr anchor="ctr">
            <a:normAutofit/>
          </a:bodyPr>
          <a:lstStyle>
            <a:lvl1pPr algn="ctr">
              <a:defRPr sz="6000">
                <a:solidFill>
                  <a:schemeClr val="bg1"/>
                </a:solidFill>
                <a:latin typeface="+mj-lt"/>
              </a:defRPr>
            </a:lvl1pPr>
          </a:lstStyle>
          <a:p>
            <a:pPr lvl="0"/>
            <a:r>
              <a:rPr lang="en-US" dirty="0"/>
              <a:t>KEYWORD</a:t>
            </a:r>
          </a:p>
        </p:txBody>
      </p:sp>
      <p:sp>
        <p:nvSpPr>
          <p:cNvPr id="20" name="テキスト プレースホルダー 22"/>
          <p:cNvSpPr>
            <a:spLocks noGrp="1"/>
          </p:cNvSpPr>
          <p:nvPr>
            <p:ph type="body" sz="quarter" idx="17" hasCustomPrompt="1"/>
          </p:nvPr>
        </p:nvSpPr>
        <p:spPr>
          <a:xfrm>
            <a:off x="7295201" y="6133191"/>
            <a:ext cx="4752528" cy="720080"/>
          </a:xfrm>
        </p:spPr>
        <p:txBody>
          <a:bodyPr anchor="ctr">
            <a:normAutofit/>
          </a:bodyPr>
          <a:lstStyle>
            <a:lvl1pPr algn="l">
              <a:defRPr sz="4000">
                <a:latin typeface="+mj-lt"/>
              </a:defRPr>
            </a:lvl1pPr>
          </a:lstStyle>
          <a:p>
            <a:pPr lvl="0"/>
            <a:r>
              <a:rPr lang="en-US" dirty="0"/>
              <a:t>Text Here</a:t>
            </a:r>
          </a:p>
        </p:txBody>
      </p:sp>
      <p:sp>
        <p:nvSpPr>
          <p:cNvPr id="21" name="テキスト プレースホルダー 5"/>
          <p:cNvSpPr>
            <a:spLocks noGrp="1"/>
          </p:cNvSpPr>
          <p:nvPr>
            <p:ph type="body" sz="quarter" idx="18" hasCustomPrompt="1"/>
          </p:nvPr>
        </p:nvSpPr>
        <p:spPr>
          <a:xfrm>
            <a:off x="7281560" y="6795376"/>
            <a:ext cx="4766168" cy="223655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4" name="対角する 2 つの角を切り取った四角形 23"/>
          <p:cNvSpPr/>
          <p:nvPr userDrawn="1"/>
        </p:nvSpPr>
        <p:spPr>
          <a:xfrm rot="21226749">
            <a:off x="13233956" y="3017152"/>
            <a:ext cx="2809597" cy="28095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対角する 2 つの角を切り取った四角形 24"/>
          <p:cNvSpPr/>
          <p:nvPr userDrawn="1"/>
        </p:nvSpPr>
        <p:spPr>
          <a:xfrm rot="21054230">
            <a:off x="12934385" y="2827642"/>
            <a:ext cx="2809597" cy="280959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テキスト プレースホルダー 22"/>
          <p:cNvSpPr>
            <a:spLocks noGrp="1"/>
          </p:cNvSpPr>
          <p:nvPr>
            <p:ph type="body" sz="quarter" idx="19" hasCustomPrompt="1"/>
          </p:nvPr>
        </p:nvSpPr>
        <p:spPr>
          <a:xfrm>
            <a:off x="12945988" y="3711400"/>
            <a:ext cx="2952328" cy="1080120"/>
          </a:xfrm>
        </p:spPr>
        <p:txBody>
          <a:bodyPr anchor="ctr">
            <a:normAutofit/>
          </a:bodyPr>
          <a:lstStyle>
            <a:lvl1pPr algn="ctr">
              <a:defRPr sz="6000">
                <a:solidFill>
                  <a:schemeClr val="bg1"/>
                </a:solidFill>
                <a:latin typeface="+mj-lt"/>
              </a:defRPr>
            </a:lvl1pPr>
          </a:lstStyle>
          <a:p>
            <a:pPr lvl="0"/>
            <a:r>
              <a:rPr lang="en-US" dirty="0"/>
              <a:t>KEYWORD</a:t>
            </a:r>
          </a:p>
        </p:txBody>
      </p:sp>
      <p:sp>
        <p:nvSpPr>
          <p:cNvPr id="27" name="テキスト プレースホルダー 22"/>
          <p:cNvSpPr>
            <a:spLocks noGrp="1"/>
          </p:cNvSpPr>
          <p:nvPr>
            <p:ph type="body" sz="quarter" idx="20" hasCustomPrompt="1"/>
          </p:nvPr>
        </p:nvSpPr>
        <p:spPr>
          <a:xfrm>
            <a:off x="12599590" y="6133191"/>
            <a:ext cx="4752528" cy="720080"/>
          </a:xfrm>
        </p:spPr>
        <p:txBody>
          <a:bodyPr anchor="ctr">
            <a:normAutofit/>
          </a:bodyPr>
          <a:lstStyle>
            <a:lvl1pPr algn="l">
              <a:defRPr sz="4000">
                <a:latin typeface="+mj-lt"/>
              </a:defRPr>
            </a:lvl1pPr>
          </a:lstStyle>
          <a:p>
            <a:pPr lvl="0"/>
            <a:r>
              <a:rPr lang="en-US" dirty="0"/>
              <a:t>Text Here</a:t>
            </a:r>
          </a:p>
        </p:txBody>
      </p:sp>
      <p:sp>
        <p:nvSpPr>
          <p:cNvPr id="28" name="テキスト プレースホルダー 5"/>
          <p:cNvSpPr>
            <a:spLocks noGrp="1"/>
          </p:cNvSpPr>
          <p:nvPr>
            <p:ph type="body" sz="quarter" idx="21" hasCustomPrompt="1"/>
          </p:nvPr>
        </p:nvSpPr>
        <p:spPr>
          <a:xfrm>
            <a:off x="12585949" y="6795376"/>
            <a:ext cx="4766168" cy="223655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1493704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25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250"/>
                                        <p:tgtEl>
                                          <p:spTgt spid="16">
                                            <p:txEl>
                                              <p:pRg st="0" end="0"/>
                                            </p:txEl>
                                          </p:spTgt>
                                        </p:tgtEl>
                                      </p:cBhvr>
                                    </p:animEffect>
                                  </p:childTnLst>
                                </p:cTn>
                              </p:par>
                            </p:childTnLst>
                          </p:cTn>
                        </p:par>
                        <p:par>
                          <p:cTn id="40" fill="hold">
                            <p:stCondLst>
                              <p:cond delay="1500"/>
                            </p:stCondLst>
                            <p:childTnLst>
                              <p:par>
                                <p:cTn id="41" presetID="2" presetClass="entr" presetSubtype="8" decel="100000"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1" decel="100000" fill="hold" grpId="0" nodeType="withEffect">
                                  <p:stCondLst>
                                    <p:cond delay="5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50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fade">
                                      <p:cBhvr>
                                        <p:cTn id="51" dur="500"/>
                                        <p:tgtEl>
                                          <p:spTgt spid="19">
                                            <p:txEl>
                                              <p:pRg st="0" end="0"/>
                                            </p:txEl>
                                          </p:spTgt>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250"/>
                                        <p:tgtEl>
                                          <p:spTgt spid="20">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fade">
                                      <p:cBhvr>
                                        <p:cTn id="58" dur="250"/>
                                        <p:tgtEl>
                                          <p:spTgt spid="21">
                                            <p:txEl>
                                              <p:pRg st="0" end="0"/>
                                            </p:txEl>
                                          </p:spTgt>
                                        </p:tgtEl>
                                      </p:cBhvr>
                                    </p:animEffect>
                                  </p:childTnLst>
                                </p:cTn>
                              </p:par>
                            </p:childTnLst>
                          </p:cTn>
                        </p:par>
                        <p:par>
                          <p:cTn id="59" fill="hold">
                            <p:stCondLst>
                              <p:cond delay="2750"/>
                            </p:stCondLst>
                            <p:childTnLst>
                              <p:par>
                                <p:cTn id="60" presetID="2" presetClass="entr" presetSubtype="8" decel="100000" fill="hold" grpId="0" nodeType="afterEffect">
                                  <p:stCondLst>
                                    <p:cond delay="50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0-#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par>
                                <p:cTn id="64" presetID="2" presetClass="entr" presetSubtype="1" decel="100000" fill="hold" grpId="0" nodeType="withEffect">
                                  <p:stCondLst>
                                    <p:cond delay="50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0-#ppt_h/2"/>
                                          </p:val>
                                        </p:tav>
                                        <p:tav tm="100000">
                                          <p:val>
                                            <p:strVal val="#ppt_y"/>
                                          </p:val>
                                        </p:tav>
                                      </p:tavLst>
                                    </p:anim>
                                  </p:childTnLst>
                                </p:cTn>
                              </p:par>
                              <p:par>
                                <p:cTn id="68" presetID="10" presetClass="entr" presetSubtype="0" fill="hold" grpId="0" nodeType="withEffect">
                                  <p:stCondLst>
                                    <p:cond delay="500"/>
                                  </p:stCondLst>
                                  <p:childTnLst>
                                    <p:set>
                                      <p:cBhvr>
                                        <p:cTn id="69" dur="1" fill="hold">
                                          <p:stCondLst>
                                            <p:cond delay="0"/>
                                          </p:stCondLst>
                                        </p:cTn>
                                        <p:tgtEl>
                                          <p:spTgt spid="26">
                                            <p:txEl>
                                              <p:pRg st="0" end="0"/>
                                            </p:txEl>
                                          </p:spTgt>
                                        </p:tgtEl>
                                        <p:attrNameLst>
                                          <p:attrName>style.visibility</p:attrName>
                                        </p:attrNameLst>
                                      </p:cBhvr>
                                      <p:to>
                                        <p:strVal val="visible"/>
                                      </p:to>
                                    </p:set>
                                    <p:animEffect transition="in" filter="fade">
                                      <p:cBhvr>
                                        <p:cTn id="70" dur="500"/>
                                        <p:tgtEl>
                                          <p:spTgt spid="26">
                                            <p:txEl>
                                              <p:pRg st="0" end="0"/>
                                            </p:txEl>
                                          </p:spTgt>
                                        </p:tgtEl>
                                      </p:cBhvr>
                                    </p:animEffect>
                                  </p:childTnLst>
                                </p:cTn>
                              </p:par>
                            </p:childTnLst>
                          </p:cTn>
                        </p:par>
                        <p:par>
                          <p:cTn id="71" fill="hold">
                            <p:stCondLst>
                              <p:cond delay="3750"/>
                            </p:stCondLst>
                            <p:childTnLst>
                              <p:par>
                                <p:cTn id="72" presetID="10" presetClass="entr" presetSubtype="0" fill="hold" grpId="0" nodeType="afterEffect">
                                  <p:stCondLst>
                                    <p:cond delay="0"/>
                                  </p:st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250"/>
                                        <p:tgtEl>
                                          <p:spTgt spid="27">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xEl>
                                              <p:pRg st="0" end="0"/>
                                            </p:txEl>
                                          </p:spTgt>
                                        </p:tgtEl>
                                        <p:attrNameLst>
                                          <p:attrName>style.visibility</p:attrName>
                                        </p:attrNameLst>
                                      </p:cBhvr>
                                      <p:to>
                                        <p:strVal val="visible"/>
                                      </p:to>
                                    </p:set>
                                    <p:animEffect transition="in" filter="fade">
                                      <p:cBhvr>
                                        <p:cTn id="77" dur="25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2" grpId="0"/>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250"/>
                        <p:tgtEl>
                          <p:spTgt spid="16"/>
                        </p:tgtEl>
                      </p:cBhvr>
                    </p:animEffect>
                  </p:childTnLst>
                </p:cTn>
              </p:par>
            </p:tnLst>
          </p:tmpl>
        </p:tmplLst>
      </p:bldP>
      <p:bldP spid="17" grpId="0" animBg="1"/>
      <p:bldP spid="18" grpId="0" animBg="1"/>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250"/>
                        <p:tgtEl>
                          <p:spTgt spid="21"/>
                        </p:tgtEl>
                      </p:cBhvr>
                    </p:animEffect>
                  </p:childTnLst>
                </p:cTn>
              </p:par>
            </p:tnLst>
          </p:tmpl>
        </p:tmplLst>
      </p:bldP>
      <p:bldP spid="24" grpId="0" animBg="1"/>
      <p:bldP spid="25" grpId="0" animBg="1"/>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25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250"/>
                        <p:tgtEl>
                          <p:spTgt spid="28"/>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ycle">
    <p:spTree>
      <p:nvGrpSpPr>
        <p:cNvPr id="1" name=""/>
        <p:cNvGrpSpPr/>
        <p:nvPr/>
      </p:nvGrpSpPr>
      <p:grpSpPr>
        <a:xfrm>
          <a:off x="0" y="0"/>
          <a:ext cx="0" cy="0"/>
          <a:chOff x="0" y="0"/>
          <a:chExt cx="0" cy="0"/>
        </a:xfrm>
      </p:grpSpPr>
      <p:sp>
        <p:nvSpPr>
          <p:cNvPr id="37" name="ひし形 36"/>
          <p:cNvSpPr/>
          <p:nvPr userDrawn="1"/>
        </p:nvSpPr>
        <p:spPr>
          <a:xfrm>
            <a:off x="3526582" y="2119164"/>
            <a:ext cx="2664296" cy="2664296"/>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ひし形 35"/>
          <p:cNvSpPr/>
          <p:nvPr userDrawn="1"/>
        </p:nvSpPr>
        <p:spPr>
          <a:xfrm>
            <a:off x="3549215" y="6511652"/>
            <a:ext cx="2664296" cy="2664296"/>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ひし形 34"/>
          <p:cNvSpPr/>
          <p:nvPr userDrawn="1"/>
        </p:nvSpPr>
        <p:spPr>
          <a:xfrm>
            <a:off x="5686822" y="4308552"/>
            <a:ext cx="2664296" cy="2664296"/>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ひし形 32"/>
          <p:cNvSpPr/>
          <p:nvPr userDrawn="1"/>
        </p:nvSpPr>
        <p:spPr>
          <a:xfrm>
            <a:off x="1366342" y="4308552"/>
            <a:ext cx="2664296" cy="2664296"/>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4" name="ひし形 3"/>
          <p:cNvSpPr/>
          <p:nvPr userDrawn="1"/>
        </p:nvSpPr>
        <p:spPr>
          <a:xfrm>
            <a:off x="3526582" y="2364336"/>
            <a:ext cx="2664296" cy="2664296"/>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ひし形 29"/>
          <p:cNvSpPr/>
          <p:nvPr userDrawn="1"/>
        </p:nvSpPr>
        <p:spPr>
          <a:xfrm>
            <a:off x="1615055" y="4308552"/>
            <a:ext cx="2664296" cy="2664296"/>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ひし形 30"/>
          <p:cNvSpPr/>
          <p:nvPr userDrawn="1"/>
        </p:nvSpPr>
        <p:spPr>
          <a:xfrm>
            <a:off x="3546302" y="6252768"/>
            <a:ext cx="2664296" cy="2664296"/>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ひし形 31"/>
          <p:cNvSpPr/>
          <p:nvPr userDrawn="1"/>
        </p:nvSpPr>
        <p:spPr>
          <a:xfrm>
            <a:off x="5431479" y="4315408"/>
            <a:ext cx="2664296" cy="2664296"/>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右矢印 5"/>
          <p:cNvSpPr/>
          <p:nvPr userDrawn="1"/>
        </p:nvSpPr>
        <p:spPr>
          <a:xfrm rot="2700000">
            <a:off x="5576571" y="4393111"/>
            <a:ext cx="492696" cy="612068"/>
          </a:xfrm>
          <a:prstGeom prst="rightArrow">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右矢印 37"/>
          <p:cNvSpPr/>
          <p:nvPr userDrawn="1"/>
        </p:nvSpPr>
        <p:spPr>
          <a:xfrm rot="8100000">
            <a:off x="5553936" y="6319080"/>
            <a:ext cx="492696" cy="612068"/>
          </a:xfrm>
          <a:prstGeom prst="rightArrow">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右矢印 38"/>
          <p:cNvSpPr/>
          <p:nvPr userDrawn="1"/>
        </p:nvSpPr>
        <p:spPr>
          <a:xfrm rot="13500000">
            <a:off x="3681728" y="6295201"/>
            <a:ext cx="492696" cy="612068"/>
          </a:xfrm>
          <a:prstGeom prst="rightArrow">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右矢印 39"/>
          <p:cNvSpPr/>
          <p:nvPr userDrawn="1"/>
        </p:nvSpPr>
        <p:spPr>
          <a:xfrm rot="18900000">
            <a:off x="3681728" y="4374864"/>
            <a:ext cx="492696" cy="612068"/>
          </a:xfrm>
          <a:prstGeom prst="rightArrow">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テキスト プレースホルダー 22"/>
          <p:cNvSpPr>
            <a:spLocks noGrp="1"/>
          </p:cNvSpPr>
          <p:nvPr>
            <p:ph type="body" sz="quarter" idx="15" hasCustomPrompt="1"/>
          </p:nvPr>
        </p:nvSpPr>
        <p:spPr>
          <a:xfrm>
            <a:off x="3742606" y="3055268"/>
            <a:ext cx="2232248" cy="1080120"/>
          </a:xfrm>
        </p:spPr>
        <p:txBody>
          <a:bodyPr anchor="ctr">
            <a:normAutofit/>
          </a:bodyPr>
          <a:lstStyle>
            <a:lvl1pPr algn="ctr">
              <a:defRPr sz="4800">
                <a:solidFill>
                  <a:schemeClr val="bg1"/>
                </a:solidFill>
                <a:latin typeface="+mj-lt"/>
              </a:defRPr>
            </a:lvl1pPr>
          </a:lstStyle>
          <a:p>
            <a:pPr lvl="0"/>
            <a:r>
              <a:rPr lang="en-US" dirty="0"/>
              <a:t>TEXT</a:t>
            </a:r>
          </a:p>
        </p:txBody>
      </p:sp>
      <p:sp>
        <p:nvSpPr>
          <p:cNvPr id="42" name="テキスト プレースホルダー 22"/>
          <p:cNvSpPr>
            <a:spLocks noGrp="1"/>
          </p:cNvSpPr>
          <p:nvPr>
            <p:ph type="body" sz="quarter" idx="16" hasCustomPrompt="1"/>
          </p:nvPr>
        </p:nvSpPr>
        <p:spPr>
          <a:xfrm>
            <a:off x="5758830" y="5071492"/>
            <a:ext cx="2232248" cy="1080120"/>
          </a:xfrm>
        </p:spPr>
        <p:txBody>
          <a:bodyPr anchor="ctr">
            <a:normAutofit/>
          </a:bodyPr>
          <a:lstStyle>
            <a:lvl1pPr algn="ctr">
              <a:defRPr sz="4800">
                <a:solidFill>
                  <a:schemeClr val="bg1"/>
                </a:solidFill>
                <a:latin typeface="+mj-lt"/>
              </a:defRPr>
            </a:lvl1pPr>
          </a:lstStyle>
          <a:p>
            <a:pPr lvl="0"/>
            <a:r>
              <a:rPr lang="en-US" dirty="0"/>
              <a:t>TEXT</a:t>
            </a:r>
          </a:p>
        </p:txBody>
      </p:sp>
      <p:sp>
        <p:nvSpPr>
          <p:cNvPr id="43" name="テキスト プレースホルダー 22"/>
          <p:cNvSpPr>
            <a:spLocks noGrp="1"/>
          </p:cNvSpPr>
          <p:nvPr>
            <p:ph type="body" sz="quarter" idx="17" hasCustomPrompt="1"/>
          </p:nvPr>
        </p:nvSpPr>
        <p:spPr>
          <a:xfrm>
            <a:off x="3742606" y="7159724"/>
            <a:ext cx="2232248" cy="1080120"/>
          </a:xfrm>
        </p:spPr>
        <p:txBody>
          <a:bodyPr anchor="ctr">
            <a:normAutofit/>
          </a:bodyPr>
          <a:lstStyle>
            <a:lvl1pPr algn="ctr">
              <a:defRPr sz="4800">
                <a:solidFill>
                  <a:schemeClr val="bg1"/>
                </a:solidFill>
                <a:latin typeface="+mj-lt"/>
              </a:defRPr>
            </a:lvl1pPr>
          </a:lstStyle>
          <a:p>
            <a:pPr lvl="0"/>
            <a:r>
              <a:rPr lang="en-US" dirty="0"/>
              <a:t>TEXT</a:t>
            </a:r>
          </a:p>
        </p:txBody>
      </p:sp>
      <p:sp>
        <p:nvSpPr>
          <p:cNvPr id="44" name="テキスト プレースホルダー 22"/>
          <p:cNvSpPr>
            <a:spLocks noGrp="1"/>
          </p:cNvSpPr>
          <p:nvPr>
            <p:ph type="body" sz="quarter" idx="18" hasCustomPrompt="1"/>
          </p:nvPr>
        </p:nvSpPr>
        <p:spPr>
          <a:xfrm>
            <a:off x="1654374" y="5071492"/>
            <a:ext cx="2232248" cy="1080120"/>
          </a:xfrm>
        </p:spPr>
        <p:txBody>
          <a:bodyPr anchor="ctr">
            <a:normAutofit/>
          </a:bodyPr>
          <a:lstStyle>
            <a:lvl1pPr algn="ctr">
              <a:defRPr sz="4800">
                <a:solidFill>
                  <a:schemeClr val="bg1"/>
                </a:solidFill>
                <a:latin typeface="+mj-lt"/>
              </a:defRPr>
            </a:lvl1pPr>
          </a:lstStyle>
          <a:p>
            <a:pPr lvl="0"/>
            <a:r>
              <a:rPr lang="en-US" dirty="0"/>
              <a:t>TEXT</a:t>
            </a:r>
          </a:p>
        </p:txBody>
      </p:sp>
      <p:pic>
        <p:nvPicPr>
          <p:cNvPr id="48" name="図 4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4207396"/>
            <a:ext cx="6624736" cy="473992"/>
          </a:xfrm>
          <a:prstGeom prst="rect">
            <a:avLst/>
          </a:prstGeom>
        </p:spPr>
      </p:pic>
      <p:sp>
        <p:nvSpPr>
          <p:cNvPr id="49" name="テキスト プレースホルダー 5"/>
          <p:cNvSpPr>
            <a:spLocks noGrp="1"/>
          </p:cNvSpPr>
          <p:nvPr>
            <p:ph type="body" sz="quarter" idx="14" hasCustomPrompt="1"/>
          </p:nvPr>
        </p:nvSpPr>
        <p:spPr>
          <a:xfrm>
            <a:off x="9287222" y="4798894"/>
            <a:ext cx="8424936" cy="315291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0" name="テキスト プレースホルダー 22"/>
          <p:cNvSpPr>
            <a:spLocks noGrp="1"/>
          </p:cNvSpPr>
          <p:nvPr>
            <p:ph type="body" sz="quarter" idx="13" hasCustomPrompt="1"/>
          </p:nvPr>
        </p:nvSpPr>
        <p:spPr>
          <a:xfrm>
            <a:off x="9287222" y="3703340"/>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3703332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1" decel="100000" fill="hold" grpId="0" nodeType="afterEffect">
                                  <p:stCondLst>
                                    <p:cond delay="25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0-#ppt_h/2"/>
                                          </p:val>
                                        </p:tav>
                                        <p:tav tm="100000">
                                          <p:val>
                                            <p:strVal val="#ppt_y"/>
                                          </p:val>
                                        </p:tav>
                                      </p:tavLst>
                                    </p:anim>
                                  </p:childTnLst>
                                </p:cTn>
                              </p:par>
                              <p:par>
                                <p:cTn id="26" presetID="2" presetClass="entr" presetSubtype="9" decel="100000" fill="hold" grpId="0" nodeType="withEffect">
                                  <p:stCondLst>
                                    <p:cond delay="25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0-#ppt_h/2"/>
                                          </p:val>
                                        </p:tav>
                                        <p:tav tm="100000">
                                          <p:val>
                                            <p:strVal val="#ppt_y"/>
                                          </p:val>
                                        </p:tav>
                                      </p:tavLst>
                                    </p:anim>
                                  </p:childTnLst>
                                </p:cTn>
                              </p:par>
                              <p:par>
                                <p:cTn id="30" presetID="10" presetClass="entr" presetSubtype="0" fill="hold" grpId="0" nodeType="withEffect">
                                  <p:stCondLst>
                                    <p:cond delay="250"/>
                                  </p:stCondLst>
                                  <p:childTnLst>
                                    <p:set>
                                      <p:cBhvr>
                                        <p:cTn id="31" dur="1" fill="hold">
                                          <p:stCondLst>
                                            <p:cond delay="0"/>
                                          </p:stCondLst>
                                        </p:cTn>
                                        <p:tgtEl>
                                          <p:spTgt spid="41">
                                            <p:txEl>
                                              <p:pRg st="0" end="0"/>
                                            </p:txEl>
                                          </p:spTgt>
                                        </p:tgtEl>
                                        <p:attrNameLst>
                                          <p:attrName>style.visibility</p:attrName>
                                        </p:attrNameLst>
                                      </p:cBhvr>
                                      <p:to>
                                        <p:strVal val="visible"/>
                                      </p:to>
                                    </p:set>
                                    <p:animEffect transition="in" filter="fade">
                                      <p:cBhvr>
                                        <p:cTn id="32" dur="500"/>
                                        <p:tgtEl>
                                          <p:spTgt spid="41">
                                            <p:txEl>
                                              <p:pRg st="0" end="0"/>
                                            </p:txEl>
                                          </p:spTgt>
                                        </p:tgtEl>
                                      </p:cBhvr>
                                    </p:animEffect>
                                  </p:childTnLst>
                                </p:cTn>
                              </p:par>
                            </p:childTnLst>
                          </p:cTn>
                        </p:par>
                        <p:par>
                          <p:cTn id="33" fill="hold">
                            <p:stCondLst>
                              <p:cond delay="1500"/>
                            </p:stCondLst>
                            <p:childTnLst>
                              <p:par>
                                <p:cTn id="34" presetID="2" presetClass="entr" presetSubtype="9" decel="100000" fill="hold" grpId="0" nodeType="afterEffect">
                                  <p:stCondLst>
                                    <p:cond delay="25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50" fill="hold"/>
                                        <p:tgtEl>
                                          <p:spTgt spid="6"/>
                                        </p:tgtEl>
                                        <p:attrNameLst>
                                          <p:attrName>ppt_x</p:attrName>
                                        </p:attrNameLst>
                                      </p:cBhvr>
                                      <p:tavLst>
                                        <p:tav tm="0">
                                          <p:val>
                                            <p:strVal val="0-#ppt_w/2"/>
                                          </p:val>
                                        </p:tav>
                                        <p:tav tm="100000">
                                          <p:val>
                                            <p:strVal val="#ppt_x"/>
                                          </p:val>
                                        </p:tav>
                                      </p:tavLst>
                                    </p:anim>
                                    <p:anim calcmode="lin" valueType="num">
                                      <p:cBhvr additive="base">
                                        <p:cTn id="37" dur="250" fill="hold"/>
                                        <p:tgtEl>
                                          <p:spTgt spid="6"/>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 presetClass="entr" presetSubtype="2" decel="100000" fill="hold" grpId="0" nodeType="afterEffect">
                                  <p:stCondLst>
                                    <p:cond delay="25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1+#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3" decel="100000" fill="hold" grpId="0" nodeType="withEffect">
                                  <p:stCondLst>
                                    <p:cond delay="25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1+#ppt_w/2"/>
                                          </p:val>
                                        </p:tav>
                                        <p:tav tm="100000">
                                          <p:val>
                                            <p:strVal val="#ppt_x"/>
                                          </p:val>
                                        </p:tav>
                                      </p:tavLst>
                                    </p:anim>
                                    <p:anim calcmode="lin" valueType="num">
                                      <p:cBhvr additive="base">
                                        <p:cTn id="46" dur="500" fill="hold"/>
                                        <p:tgtEl>
                                          <p:spTgt spid="32"/>
                                        </p:tgtEl>
                                        <p:attrNameLst>
                                          <p:attrName>ppt_y</p:attrName>
                                        </p:attrNameLst>
                                      </p:cBhvr>
                                      <p:tavLst>
                                        <p:tav tm="0">
                                          <p:val>
                                            <p:strVal val="0-#ppt_h/2"/>
                                          </p:val>
                                        </p:tav>
                                        <p:tav tm="100000">
                                          <p:val>
                                            <p:strVal val="#ppt_y"/>
                                          </p:val>
                                        </p:tav>
                                      </p:tavLst>
                                    </p:anim>
                                  </p:childTnLst>
                                </p:cTn>
                              </p:par>
                              <p:par>
                                <p:cTn id="47" presetID="10" presetClass="entr" presetSubtype="0" fill="hold" grpId="0" nodeType="withEffect">
                                  <p:stCondLst>
                                    <p:cond delay="250"/>
                                  </p:stCondLst>
                                  <p:childTnLst>
                                    <p:set>
                                      <p:cBhvr>
                                        <p:cTn id="48" dur="1" fill="hold">
                                          <p:stCondLst>
                                            <p:cond delay="0"/>
                                          </p:stCondLst>
                                        </p:cTn>
                                        <p:tgtEl>
                                          <p:spTgt spid="42">
                                            <p:txEl>
                                              <p:pRg st="0" end="0"/>
                                            </p:txEl>
                                          </p:spTgt>
                                        </p:tgtEl>
                                        <p:attrNameLst>
                                          <p:attrName>style.visibility</p:attrName>
                                        </p:attrNameLst>
                                      </p:cBhvr>
                                      <p:to>
                                        <p:strVal val="visible"/>
                                      </p:to>
                                    </p:set>
                                    <p:animEffect transition="in" filter="fade">
                                      <p:cBhvr>
                                        <p:cTn id="49" dur="500"/>
                                        <p:tgtEl>
                                          <p:spTgt spid="42">
                                            <p:txEl>
                                              <p:pRg st="0" end="0"/>
                                            </p:txEl>
                                          </p:spTgt>
                                        </p:tgtEl>
                                      </p:cBhvr>
                                    </p:animEffect>
                                  </p:childTnLst>
                                </p:cTn>
                              </p:par>
                            </p:childTnLst>
                          </p:cTn>
                        </p:par>
                        <p:par>
                          <p:cTn id="50" fill="hold">
                            <p:stCondLst>
                              <p:cond delay="2750"/>
                            </p:stCondLst>
                            <p:childTnLst>
                              <p:par>
                                <p:cTn id="51" presetID="2" presetClass="entr" presetSubtype="3" decel="100000" fill="hold" grpId="0" nodeType="afterEffect">
                                  <p:stCondLst>
                                    <p:cond delay="25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250" fill="hold"/>
                                        <p:tgtEl>
                                          <p:spTgt spid="38"/>
                                        </p:tgtEl>
                                        <p:attrNameLst>
                                          <p:attrName>ppt_x</p:attrName>
                                        </p:attrNameLst>
                                      </p:cBhvr>
                                      <p:tavLst>
                                        <p:tav tm="0">
                                          <p:val>
                                            <p:strVal val="1+#ppt_w/2"/>
                                          </p:val>
                                        </p:tav>
                                        <p:tav tm="100000">
                                          <p:val>
                                            <p:strVal val="#ppt_x"/>
                                          </p:val>
                                        </p:tav>
                                      </p:tavLst>
                                    </p:anim>
                                    <p:anim calcmode="lin" valueType="num">
                                      <p:cBhvr additive="base">
                                        <p:cTn id="54" dur="250" fill="hold"/>
                                        <p:tgtEl>
                                          <p:spTgt spid="38"/>
                                        </p:tgtEl>
                                        <p:attrNameLst>
                                          <p:attrName>ppt_y</p:attrName>
                                        </p:attrNameLst>
                                      </p:cBhvr>
                                      <p:tavLst>
                                        <p:tav tm="0">
                                          <p:val>
                                            <p:strVal val="0-#ppt_h/2"/>
                                          </p:val>
                                        </p:tav>
                                        <p:tav tm="100000">
                                          <p:val>
                                            <p:strVal val="#ppt_y"/>
                                          </p:val>
                                        </p:tav>
                                      </p:tavLst>
                                    </p:anim>
                                  </p:childTnLst>
                                </p:cTn>
                              </p:par>
                            </p:childTnLst>
                          </p:cTn>
                        </p:par>
                        <p:par>
                          <p:cTn id="55" fill="hold">
                            <p:stCondLst>
                              <p:cond delay="3250"/>
                            </p:stCondLst>
                            <p:childTnLst>
                              <p:par>
                                <p:cTn id="56" presetID="2" presetClass="entr" presetSubtype="6" decel="100000" fill="hold" grpId="0" nodeType="afterEffect">
                                  <p:stCondLst>
                                    <p:cond delay="25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25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ppt_x"/>
                                          </p:val>
                                        </p:tav>
                                        <p:tav tm="100000">
                                          <p:val>
                                            <p:strVal val="#ppt_x"/>
                                          </p:val>
                                        </p:tav>
                                      </p:tavLst>
                                    </p:anim>
                                    <p:anim calcmode="lin" valueType="num">
                                      <p:cBhvr additive="base">
                                        <p:cTn id="63" dur="500" fill="hold"/>
                                        <p:tgtEl>
                                          <p:spTgt spid="36"/>
                                        </p:tgtEl>
                                        <p:attrNameLst>
                                          <p:attrName>ppt_y</p:attrName>
                                        </p:attrNameLst>
                                      </p:cBhvr>
                                      <p:tavLst>
                                        <p:tav tm="0">
                                          <p:val>
                                            <p:strVal val="1+#ppt_h/2"/>
                                          </p:val>
                                        </p:tav>
                                        <p:tav tm="100000">
                                          <p:val>
                                            <p:strVal val="#ppt_y"/>
                                          </p:val>
                                        </p:tav>
                                      </p:tavLst>
                                    </p:anim>
                                  </p:childTnLst>
                                </p:cTn>
                              </p:par>
                              <p:par>
                                <p:cTn id="64" presetID="10" presetClass="entr" presetSubtype="0" fill="hold" grpId="0" nodeType="withEffect">
                                  <p:stCondLst>
                                    <p:cond delay="250"/>
                                  </p:st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4000"/>
                            </p:stCondLst>
                            <p:childTnLst>
                              <p:par>
                                <p:cTn id="68" presetID="2" presetClass="entr" presetSubtype="6" decel="100000" fill="hold" grpId="0" nodeType="afterEffect">
                                  <p:stCondLst>
                                    <p:cond delay="25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250" fill="hold"/>
                                        <p:tgtEl>
                                          <p:spTgt spid="39"/>
                                        </p:tgtEl>
                                        <p:attrNameLst>
                                          <p:attrName>ppt_x</p:attrName>
                                        </p:attrNameLst>
                                      </p:cBhvr>
                                      <p:tavLst>
                                        <p:tav tm="0">
                                          <p:val>
                                            <p:strVal val="1+#ppt_w/2"/>
                                          </p:val>
                                        </p:tav>
                                        <p:tav tm="100000">
                                          <p:val>
                                            <p:strVal val="#ppt_x"/>
                                          </p:val>
                                        </p:tav>
                                      </p:tavLst>
                                    </p:anim>
                                    <p:anim calcmode="lin" valueType="num">
                                      <p:cBhvr additive="base">
                                        <p:cTn id="71" dur="250" fill="hold"/>
                                        <p:tgtEl>
                                          <p:spTgt spid="39"/>
                                        </p:tgtEl>
                                        <p:attrNameLst>
                                          <p:attrName>ppt_y</p:attrName>
                                        </p:attrNameLst>
                                      </p:cBhvr>
                                      <p:tavLst>
                                        <p:tav tm="0">
                                          <p:val>
                                            <p:strVal val="1+#ppt_h/2"/>
                                          </p:val>
                                        </p:tav>
                                        <p:tav tm="100000">
                                          <p:val>
                                            <p:strVal val="#ppt_y"/>
                                          </p:val>
                                        </p:tav>
                                      </p:tavLst>
                                    </p:anim>
                                  </p:childTnLst>
                                </p:cTn>
                              </p:par>
                            </p:childTnLst>
                          </p:cTn>
                        </p:par>
                        <p:par>
                          <p:cTn id="72" fill="hold">
                            <p:stCondLst>
                              <p:cond delay="4500"/>
                            </p:stCondLst>
                            <p:childTnLst>
                              <p:par>
                                <p:cTn id="73" presetID="2" presetClass="entr" presetSubtype="12" decel="100000" fill="hold" grpId="0" nodeType="afterEffect">
                                  <p:stCondLst>
                                    <p:cond delay="25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0-#ppt_w/2"/>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8" decel="100000" fill="hold" grpId="0" nodeType="withEffect">
                                  <p:stCondLst>
                                    <p:cond delay="25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0-#ppt_w/2"/>
                                          </p:val>
                                        </p:tav>
                                        <p:tav tm="100000">
                                          <p:val>
                                            <p:strVal val="#ppt_x"/>
                                          </p:val>
                                        </p:tav>
                                      </p:tavLst>
                                    </p:anim>
                                    <p:anim calcmode="lin" valueType="num">
                                      <p:cBhvr additive="base">
                                        <p:cTn id="80" dur="500" fill="hold"/>
                                        <p:tgtEl>
                                          <p:spTgt spid="33"/>
                                        </p:tgtEl>
                                        <p:attrNameLst>
                                          <p:attrName>ppt_y</p:attrName>
                                        </p:attrNameLst>
                                      </p:cBhvr>
                                      <p:tavLst>
                                        <p:tav tm="0">
                                          <p:val>
                                            <p:strVal val="#ppt_y"/>
                                          </p:val>
                                        </p:tav>
                                        <p:tav tm="100000">
                                          <p:val>
                                            <p:strVal val="#ppt_y"/>
                                          </p:val>
                                        </p:tav>
                                      </p:tavLst>
                                    </p:anim>
                                  </p:childTnLst>
                                </p:cTn>
                              </p:par>
                              <p:par>
                                <p:cTn id="81" presetID="10" presetClass="entr" presetSubtype="0" fill="hold" grpId="0" nodeType="withEffect">
                                  <p:stCondLst>
                                    <p:cond delay="25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fade">
                                      <p:cBhvr>
                                        <p:cTn id="83" dur="500"/>
                                        <p:tgtEl>
                                          <p:spTgt spid="44">
                                            <p:txEl>
                                              <p:pRg st="0" end="0"/>
                                            </p:txEl>
                                          </p:spTgt>
                                        </p:tgtEl>
                                      </p:cBhvr>
                                    </p:animEffect>
                                  </p:childTnLst>
                                </p:cTn>
                              </p:par>
                            </p:childTnLst>
                          </p:cTn>
                        </p:par>
                        <p:par>
                          <p:cTn id="84" fill="hold">
                            <p:stCondLst>
                              <p:cond delay="5250"/>
                            </p:stCondLst>
                            <p:childTnLst>
                              <p:par>
                                <p:cTn id="85" presetID="2" presetClass="entr" presetSubtype="12" decel="100000" fill="hold" grpId="0" nodeType="afterEffect">
                                  <p:stCondLst>
                                    <p:cond delay="25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250" fill="hold"/>
                                        <p:tgtEl>
                                          <p:spTgt spid="40"/>
                                        </p:tgtEl>
                                        <p:attrNameLst>
                                          <p:attrName>ppt_x</p:attrName>
                                        </p:attrNameLst>
                                      </p:cBhvr>
                                      <p:tavLst>
                                        <p:tav tm="0">
                                          <p:val>
                                            <p:strVal val="0-#ppt_w/2"/>
                                          </p:val>
                                        </p:tav>
                                        <p:tav tm="100000">
                                          <p:val>
                                            <p:strVal val="#ppt_x"/>
                                          </p:val>
                                        </p:tav>
                                      </p:tavLst>
                                    </p:anim>
                                    <p:anim calcmode="lin" valueType="num">
                                      <p:cBhvr additive="base">
                                        <p:cTn id="88" dur="250" fill="hold"/>
                                        <p:tgtEl>
                                          <p:spTgt spid="40"/>
                                        </p:tgtEl>
                                        <p:attrNameLst>
                                          <p:attrName>ppt_y</p:attrName>
                                        </p:attrNameLst>
                                      </p:cBhvr>
                                      <p:tavLst>
                                        <p:tav tm="0">
                                          <p:val>
                                            <p:strVal val="1+#ppt_h/2"/>
                                          </p:val>
                                        </p:tav>
                                        <p:tav tm="100000">
                                          <p:val>
                                            <p:strVal val="#ppt_y"/>
                                          </p:val>
                                        </p:tav>
                                      </p:tavLst>
                                    </p:anim>
                                  </p:childTnLst>
                                </p:cTn>
                              </p:par>
                            </p:childTnLst>
                          </p:cTn>
                        </p:par>
                        <p:par>
                          <p:cTn id="89" fill="hold">
                            <p:stCondLst>
                              <p:cond delay="5750"/>
                            </p:stCondLst>
                            <p:childTnLst>
                              <p:par>
                                <p:cTn id="90" presetID="2" presetClass="entr" presetSubtype="8" decel="100000" fill="hold" nodeType="afterEffect">
                                  <p:stCondLst>
                                    <p:cond delay="500"/>
                                  </p:stCondLst>
                                  <p:childTnLst>
                                    <p:set>
                                      <p:cBhvr>
                                        <p:cTn id="91" dur="1" fill="hold">
                                          <p:stCondLst>
                                            <p:cond delay="0"/>
                                          </p:stCondLst>
                                        </p:cTn>
                                        <p:tgtEl>
                                          <p:spTgt spid="48"/>
                                        </p:tgtEl>
                                        <p:attrNameLst>
                                          <p:attrName>style.visibility</p:attrName>
                                        </p:attrNameLst>
                                      </p:cBhvr>
                                      <p:to>
                                        <p:strVal val="visible"/>
                                      </p:to>
                                    </p:set>
                                    <p:anim calcmode="lin" valueType="num">
                                      <p:cBhvr additive="base">
                                        <p:cTn id="92" dur="500" fill="hold"/>
                                        <p:tgtEl>
                                          <p:spTgt spid="48"/>
                                        </p:tgtEl>
                                        <p:attrNameLst>
                                          <p:attrName>ppt_x</p:attrName>
                                        </p:attrNameLst>
                                      </p:cBhvr>
                                      <p:tavLst>
                                        <p:tav tm="0">
                                          <p:val>
                                            <p:strVal val="0-#ppt_w/2"/>
                                          </p:val>
                                        </p:tav>
                                        <p:tav tm="100000">
                                          <p:val>
                                            <p:strVal val="#ppt_x"/>
                                          </p:val>
                                        </p:tav>
                                      </p:tavLst>
                                    </p:anim>
                                    <p:anim calcmode="lin" valueType="num">
                                      <p:cBhvr additive="base">
                                        <p:cTn id="93" dur="500" fill="hold"/>
                                        <p:tgtEl>
                                          <p:spTgt spid="48"/>
                                        </p:tgtEl>
                                        <p:attrNameLst>
                                          <p:attrName>ppt_y</p:attrName>
                                        </p:attrNameLst>
                                      </p:cBhvr>
                                      <p:tavLst>
                                        <p:tav tm="0">
                                          <p:val>
                                            <p:strVal val="#ppt_y"/>
                                          </p:val>
                                        </p:tav>
                                        <p:tav tm="100000">
                                          <p:val>
                                            <p:strVal val="#ppt_y"/>
                                          </p:val>
                                        </p:tav>
                                      </p:tavLst>
                                    </p:anim>
                                  </p:childTnLst>
                                </p:cTn>
                              </p:par>
                              <p:par>
                                <p:cTn id="94" presetID="2" presetClass="entr" presetSubtype="2" decel="100000" fill="hold" grpId="0" nodeType="withEffect">
                                  <p:stCondLst>
                                    <p:cond delay="500"/>
                                  </p:stCondLst>
                                  <p:childTnLst>
                                    <p:set>
                                      <p:cBhvr>
                                        <p:cTn id="95" dur="1" fill="hold">
                                          <p:stCondLst>
                                            <p:cond delay="0"/>
                                          </p:stCondLst>
                                        </p:cTn>
                                        <p:tgtEl>
                                          <p:spTgt spid="50">
                                            <p:txEl>
                                              <p:pRg st="0" end="0"/>
                                            </p:txEl>
                                          </p:spTgt>
                                        </p:tgtEl>
                                        <p:attrNameLst>
                                          <p:attrName>style.visibility</p:attrName>
                                        </p:attrNameLst>
                                      </p:cBhvr>
                                      <p:to>
                                        <p:strVal val="visible"/>
                                      </p:to>
                                    </p:set>
                                    <p:anim calcmode="lin" valueType="num">
                                      <p:cBhvr additive="base">
                                        <p:cTn id="96"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50">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4" decel="100000" fill="hold" grpId="0" nodeType="withEffect">
                                  <p:stCondLst>
                                    <p:cond delay="500"/>
                                  </p:stCondLst>
                                  <p:childTnLst>
                                    <p:set>
                                      <p:cBhvr>
                                        <p:cTn id="99" dur="1" fill="hold">
                                          <p:stCondLst>
                                            <p:cond delay="0"/>
                                          </p:stCondLst>
                                        </p:cTn>
                                        <p:tgtEl>
                                          <p:spTgt spid="49">
                                            <p:txEl>
                                              <p:pRg st="0" end="0"/>
                                            </p:txEl>
                                          </p:spTgt>
                                        </p:tgtEl>
                                        <p:attrNameLst>
                                          <p:attrName>style.visibility</p:attrName>
                                        </p:attrNameLst>
                                      </p:cBhvr>
                                      <p:to>
                                        <p:strVal val="visible"/>
                                      </p:to>
                                    </p:set>
                                    <p:anim calcmode="lin" valueType="num">
                                      <p:cBhvr additive="base">
                                        <p:cTn id="100"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35" grpId="0" animBg="1"/>
      <p:bldP spid="33" grpId="0" animBg="1"/>
      <p:bldP spid="5" grpId="0"/>
      <p:bldP spid="2" grpId="0"/>
      <p:bldP spid="4" grpId="0" animBg="1"/>
      <p:bldP spid="30" grpId="0" animBg="1"/>
      <p:bldP spid="31" grpId="0" animBg="1"/>
      <p:bldP spid="32" grpId="0" animBg="1"/>
      <p:bldP spid="6" grpId="0" animBg="1"/>
      <p:bldP spid="38" grpId="0" animBg="1"/>
      <p:bldP spid="39" grpId="0" animBg="1"/>
      <p:bldP spid="40" grpId="0" animBg="1"/>
      <p:bldP spid="41" grpId="0" build="p">
        <p:tmplLst>
          <p:tmpl lvl="1">
            <p:tnLst>
              <p:par>
                <p:cTn presetID="10" presetClass="entr" presetSubtype="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9" grpId="0" build="p">
        <p:tmplLst>
          <p:tmpl lvl="1">
            <p:tnLst>
              <p:par>
                <p:cTn presetID="2" presetClass="entr" presetSubtype="4" decel="10000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ppt_x"/>
                          </p:val>
                        </p:tav>
                        <p:tav tm="100000">
                          <p:val>
                            <p:strVal val="#ppt_x"/>
                          </p:val>
                        </p:tav>
                      </p:tavLst>
                    </p:anim>
                    <p:anim calcmode="lin" valueType="num">
                      <p:cBhvr additive="base">
                        <p:cTn dur="50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tmplLst>
          <p:tmpl lvl="1">
            <p:tnLst>
              <p:par>
                <p:cTn presetID="2" presetClass="entr" presetSubtype="2" decel="10000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1+#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9" name="直角三角形 8"/>
          <p:cNvSpPr/>
          <p:nvPr userDrawn="1"/>
        </p:nvSpPr>
        <p:spPr>
          <a:xfrm rot="5400000">
            <a:off x="5821424" y="2469789"/>
            <a:ext cx="3322576" cy="3322576"/>
          </a:xfrm>
          <a:prstGeom prst="rtTriangle">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直角三角形 26"/>
          <p:cNvSpPr>
            <a:spLocks/>
          </p:cNvSpPr>
          <p:nvPr userDrawn="1"/>
        </p:nvSpPr>
        <p:spPr>
          <a:xfrm rot="10800000">
            <a:off x="9132774" y="2468772"/>
            <a:ext cx="3322800" cy="3322800"/>
          </a:xfrm>
          <a:prstGeom prst="rtTriangl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直角三角形 27"/>
          <p:cNvSpPr>
            <a:spLocks/>
          </p:cNvSpPr>
          <p:nvPr userDrawn="1"/>
        </p:nvSpPr>
        <p:spPr>
          <a:xfrm>
            <a:off x="5821424" y="5781140"/>
            <a:ext cx="3322800" cy="3322800"/>
          </a:xfrm>
          <a:prstGeom prst="rtTriangl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直角三角形 28"/>
          <p:cNvSpPr>
            <a:spLocks/>
          </p:cNvSpPr>
          <p:nvPr userDrawn="1"/>
        </p:nvSpPr>
        <p:spPr>
          <a:xfrm rot="16200000">
            <a:off x="9132774" y="5781140"/>
            <a:ext cx="3322800" cy="3322800"/>
          </a:xfrm>
          <a:prstGeom prst="rtTriangle">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テキスト プレースホルダー 22"/>
          <p:cNvSpPr>
            <a:spLocks noGrp="1"/>
          </p:cNvSpPr>
          <p:nvPr>
            <p:ph type="body" sz="quarter" idx="13" hasCustomPrompt="1"/>
          </p:nvPr>
        </p:nvSpPr>
        <p:spPr>
          <a:xfrm>
            <a:off x="7270998" y="4927476"/>
            <a:ext cx="3744416" cy="1512168"/>
          </a:xfrm>
        </p:spPr>
        <p:txBody>
          <a:bodyPr anchor="ctr">
            <a:noAutofit/>
          </a:bodyPr>
          <a:lstStyle>
            <a:lvl1pPr algn="ctr">
              <a:defRPr sz="15000">
                <a:solidFill>
                  <a:srgbClr val="525252"/>
                </a:solidFill>
                <a:latin typeface="+mj-lt"/>
              </a:defRPr>
            </a:lvl1pPr>
          </a:lstStyle>
          <a:p>
            <a:pPr lvl="0"/>
            <a:r>
              <a:rPr lang="en-US" dirty="0"/>
              <a:t>TEXT</a:t>
            </a:r>
          </a:p>
        </p:txBody>
      </p:sp>
      <p:sp>
        <p:nvSpPr>
          <p:cNvPr id="45" name="テキスト プレースホルダー 22"/>
          <p:cNvSpPr>
            <a:spLocks noGrp="1"/>
          </p:cNvSpPr>
          <p:nvPr>
            <p:ph type="body" sz="quarter" idx="14" hasCustomPrompt="1"/>
          </p:nvPr>
        </p:nvSpPr>
        <p:spPr>
          <a:xfrm>
            <a:off x="5974854" y="2695228"/>
            <a:ext cx="896685" cy="1512168"/>
          </a:xfrm>
        </p:spPr>
        <p:txBody>
          <a:bodyPr anchor="ctr">
            <a:noAutofit/>
          </a:bodyPr>
          <a:lstStyle>
            <a:lvl1pPr algn="ctr">
              <a:defRPr sz="15000">
                <a:solidFill>
                  <a:schemeClr val="bg1">
                    <a:lumMod val="75000"/>
                  </a:schemeClr>
                </a:solidFill>
                <a:latin typeface="+mj-lt"/>
              </a:defRPr>
            </a:lvl1pPr>
          </a:lstStyle>
          <a:p>
            <a:pPr lvl="0"/>
            <a:r>
              <a:rPr lang="en-US" dirty="0"/>
              <a:t>S</a:t>
            </a:r>
          </a:p>
        </p:txBody>
      </p:sp>
      <p:sp>
        <p:nvSpPr>
          <p:cNvPr id="46" name="テキスト プレースホルダー 22"/>
          <p:cNvSpPr>
            <a:spLocks noGrp="1"/>
          </p:cNvSpPr>
          <p:nvPr>
            <p:ph type="body" sz="quarter" idx="15" hasCustomPrompt="1"/>
          </p:nvPr>
        </p:nvSpPr>
        <p:spPr>
          <a:xfrm>
            <a:off x="11342865" y="2695228"/>
            <a:ext cx="896685" cy="1512168"/>
          </a:xfrm>
        </p:spPr>
        <p:txBody>
          <a:bodyPr anchor="ctr">
            <a:noAutofit/>
          </a:bodyPr>
          <a:lstStyle>
            <a:lvl1pPr algn="ctr">
              <a:defRPr sz="15000">
                <a:solidFill>
                  <a:schemeClr val="bg1">
                    <a:lumMod val="75000"/>
                  </a:schemeClr>
                </a:solidFill>
                <a:latin typeface="+mj-lt"/>
              </a:defRPr>
            </a:lvl1pPr>
          </a:lstStyle>
          <a:p>
            <a:pPr lvl="0"/>
            <a:r>
              <a:rPr lang="en-US" dirty="0"/>
              <a:t>W</a:t>
            </a:r>
          </a:p>
        </p:txBody>
      </p:sp>
      <p:sp>
        <p:nvSpPr>
          <p:cNvPr id="47" name="テキスト プレースホルダー 22"/>
          <p:cNvSpPr>
            <a:spLocks noGrp="1"/>
          </p:cNvSpPr>
          <p:nvPr>
            <p:ph type="body" sz="quarter" idx="16" hasCustomPrompt="1"/>
          </p:nvPr>
        </p:nvSpPr>
        <p:spPr>
          <a:xfrm>
            <a:off x="5974854" y="7375748"/>
            <a:ext cx="896685" cy="1512168"/>
          </a:xfrm>
        </p:spPr>
        <p:txBody>
          <a:bodyPr anchor="ctr">
            <a:noAutofit/>
          </a:bodyPr>
          <a:lstStyle>
            <a:lvl1pPr algn="ctr">
              <a:defRPr sz="15000">
                <a:solidFill>
                  <a:schemeClr val="bg1">
                    <a:lumMod val="75000"/>
                  </a:schemeClr>
                </a:solidFill>
                <a:latin typeface="+mj-lt"/>
              </a:defRPr>
            </a:lvl1pPr>
          </a:lstStyle>
          <a:p>
            <a:pPr lvl="0"/>
            <a:r>
              <a:rPr lang="en-US" dirty="0"/>
              <a:t>O</a:t>
            </a:r>
          </a:p>
        </p:txBody>
      </p:sp>
      <p:sp>
        <p:nvSpPr>
          <p:cNvPr id="51" name="テキスト プレースホルダー 22"/>
          <p:cNvSpPr>
            <a:spLocks noGrp="1"/>
          </p:cNvSpPr>
          <p:nvPr>
            <p:ph type="body" sz="quarter" idx="17" hasCustomPrompt="1"/>
          </p:nvPr>
        </p:nvSpPr>
        <p:spPr>
          <a:xfrm>
            <a:off x="11342865" y="7375748"/>
            <a:ext cx="896685" cy="1512168"/>
          </a:xfrm>
        </p:spPr>
        <p:txBody>
          <a:bodyPr anchor="ctr">
            <a:noAutofit/>
          </a:bodyPr>
          <a:lstStyle>
            <a:lvl1pPr algn="ctr">
              <a:defRPr sz="15000">
                <a:solidFill>
                  <a:schemeClr val="bg1">
                    <a:lumMod val="75000"/>
                  </a:schemeClr>
                </a:solidFill>
                <a:latin typeface="+mj-lt"/>
              </a:defRPr>
            </a:lvl1pPr>
          </a:lstStyle>
          <a:p>
            <a:pPr lvl="0"/>
            <a:r>
              <a:rPr lang="en-US" dirty="0"/>
              <a:t>T</a:t>
            </a:r>
          </a:p>
        </p:txBody>
      </p:sp>
      <p:cxnSp>
        <p:nvCxnSpPr>
          <p:cNvPr id="11" name="直線コネクタ 10"/>
          <p:cNvCxnSpPr/>
          <p:nvPr userDrawn="1"/>
        </p:nvCxnSpPr>
        <p:spPr>
          <a:xfrm flipH="1">
            <a:off x="790278" y="3343300"/>
            <a:ext cx="5031146" cy="0"/>
          </a:xfrm>
          <a:prstGeom prst="line">
            <a:avLst/>
          </a:prstGeom>
          <a:ln w="28575">
            <a:solidFill>
              <a:srgbClr val="02B8AD">
                <a:alpha val="40000"/>
              </a:srgbClr>
            </a:solidFill>
          </a:ln>
        </p:spPr>
        <p:style>
          <a:lnRef idx="1">
            <a:schemeClr val="accent1"/>
          </a:lnRef>
          <a:fillRef idx="0">
            <a:schemeClr val="accent1"/>
          </a:fillRef>
          <a:effectRef idx="0">
            <a:schemeClr val="accent1"/>
          </a:effectRef>
          <a:fontRef idx="minor">
            <a:schemeClr val="tx1"/>
          </a:fontRef>
        </p:style>
      </p:cxnSp>
      <p:sp>
        <p:nvSpPr>
          <p:cNvPr id="52" name="テキスト プレースホルダー 22"/>
          <p:cNvSpPr>
            <a:spLocks noGrp="1"/>
          </p:cNvSpPr>
          <p:nvPr>
            <p:ph type="body" sz="quarter" idx="18" hasCustomPrompt="1"/>
          </p:nvPr>
        </p:nvSpPr>
        <p:spPr>
          <a:xfrm>
            <a:off x="748172" y="2623220"/>
            <a:ext cx="500591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53" name="テキスト プレースホルダー 5"/>
          <p:cNvSpPr>
            <a:spLocks noGrp="1"/>
          </p:cNvSpPr>
          <p:nvPr>
            <p:ph type="body" sz="quarter" idx="19" hasCustomPrompt="1"/>
          </p:nvPr>
        </p:nvSpPr>
        <p:spPr>
          <a:xfrm>
            <a:off x="757536" y="3343300"/>
            <a:ext cx="5001294" cy="216024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cxnSp>
        <p:nvCxnSpPr>
          <p:cNvPr id="54" name="直線コネクタ 53"/>
          <p:cNvCxnSpPr/>
          <p:nvPr userDrawn="1"/>
        </p:nvCxnSpPr>
        <p:spPr>
          <a:xfrm flipH="1">
            <a:off x="12456000" y="3343300"/>
            <a:ext cx="5279912"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プレースホルダー 22"/>
          <p:cNvSpPr>
            <a:spLocks noGrp="1"/>
          </p:cNvSpPr>
          <p:nvPr>
            <p:ph type="body" sz="quarter" idx="20" hasCustomPrompt="1"/>
          </p:nvPr>
        </p:nvSpPr>
        <p:spPr>
          <a:xfrm>
            <a:off x="12508804" y="2623220"/>
            <a:ext cx="500591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56" name="テキスト プレースホルダー 5"/>
          <p:cNvSpPr>
            <a:spLocks noGrp="1"/>
          </p:cNvSpPr>
          <p:nvPr>
            <p:ph type="body" sz="quarter" idx="21" hasCustomPrompt="1"/>
          </p:nvPr>
        </p:nvSpPr>
        <p:spPr>
          <a:xfrm>
            <a:off x="12518168" y="3343300"/>
            <a:ext cx="5001294" cy="216024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cxnSp>
        <p:nvCxnSpPr>
          <p:cNvPr id="61" name="直線コネクタ 60"/>
          <p:cNvCxnSpPr/>
          <p:nvPr userDrawn="1"/>
        </p:nvCxnSpPr>
        <p:spPr>
          <a:xfrm flipH="1">
            <a:off x="783095" y="6655668"/>
            <a:ext cx="5031146"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62" name="テキスト プレースホルダー 22"/>
          <p:cNvSpPr>
            <a:spLocks noGrp="1"/>
          </p:cNvSpPr>
          <p:nvPr>
            <p:ph type="body" sz="quarter" idx="22" hasCustomPrompt="1"/>
          </p:nvPr>
        </p:nvSpPr>
        <p:spPr>
          <a:xfrm>
            <a:off x="740989" y="5935588"/>
            <a:ext cx="500591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63" name="テキスト プレースホルダー 5"/>
          <p:cNvSpPr>
            <a:spLocks noGrp="1"/>
          </p:cNvSpPr>
          <p:nvPr>
            <p:ph type="body" sz="quarter" idx="23" hasCustomPrompt="1"/>
          </p:nvPr>
        </p:nvSpPr>
        <p:spPr>
          <a:xfrm>
            <a:off x="750353" y="6655668"/>
            <a:ext cx="5001294" cy="216024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cxnSp>
        <p:nvCxnSpPr>
          <p:cNvPr id="64" name="直線コネクタ 63"/>
          <p:cNvCxnSpPr/>
          <p:nvPr userDrawn="1"/>
        </p:nvCxnSpPr>
        <p:spPr>
          <a:xfrm flipH="1">
            <a:off x="12455574" y="6655668"/>
            <a:ext cx="5279912" cy="0"/>
          </a:xfrm>
          <a:prstGeom prst="line">
            <a:avLst/>
          </a:prstGeom>
          <a:ln w="28575">
            <a:solidFill>
              <a:srgbClr val="02B8AD">
                <a:alpha val="40000"/>
              </a:srgbClr>
            </a:solidFill>
          </a:ln>
        </p:spPr>
        <p:style>
          <a:lnRef idx="1">
            <a:schemeClr val="accent1"/>
          </a:lnRef>
          <a:fillRef idx="0">
            <a:schemeClr val="accent1"/>
          </a:fillRef>
          <a:effectRef idx="0">
            <a:schemeClr val="accent1"/>
          </a:effectRef>
          <a:fontRef idx="minor">
            <a:schemeClr val="tx1"/>
          </a:fontRef>
        </p:style>
      </p:cxnSp>
      <p:sp>
        <p:nvSpPr>
          <p:cNvPr id="65" name="テキスト プレースホルダー 22"/>
          <p:cNvSpPr>
            <a:spLocks noGrp="1"/>
          </p:cNvSpPr>
          <p:nvPr>
            <p:ph type="body" sz="quarter" idx="24" hasCustomPrompt="1"/>
          </p:nvPr>
        </p:nvSpPr>
        <p:spPr>
          <a:xfrm>
            <a:off x="12485476" y="5935588"/>
            <a:ext cx="5005918" cy="805744"/>
          </a:xfrm>
        </p:spPr>
        <p:txBody>
          <a:bodyPr anchor="b">
            <a:normAutofit/>
          </a:bodyPr>
          <a:lstStyle>
            <a:lvl1pPr algn="l">
              <a:defRPr sz="4800">
                <a:solidFill>
                  <a:srgbClr val="525252"/>
                </a:solidFill>
                <a:latin typeface="+mj-lt"/>
              </a:defRPr>
            </a:lvl1pPr>
          </a:lstStyle>
          <a:p>
            <a:pPr lvl="0"/>
            <a:r>
              <a:rPr lang="en-US" dirty="0"/>
              <a:t>Text Here</a:t>
            </a:r>
          </a:p>
        </p:txBody>
      </p:sp>
      <p:sp>
        <p:nvSpPr>
          <p:cNvPr id="66" name="テキスト プレースホルダー 5"/>
          <p:cNvSpPr>
            <a:spLocks noGrp="1"/>
          </p:cNvSpPr>
          <p:nvPr>
            <p:ph type="body" sz="quarter" idx="25" hasCustomPrompt="1"/>
          </p:nvPr>
        </p:nvSpPr>
        <p:spPr>
          <a:xfrm>
            <a:off x="12494840" y="6655668"/>
            <a:ext cx="5001294" cy="2160240"/>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3826253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6"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6" decel="100000" fill="hold" grpId="0" nodeType="with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 calcmode="lin" valueType="num">
                                      <p:cBhvr additive="base">
                                        <p:cTn id="2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12" decel="100000" fill="hold" grpId="0" nodeType="withEffect">
                                  <p:stCondLst>
                                    <p:cond delay="25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12" decel="100000" fill="hold" grpId="0" nodeType="withEffect">
                                  <p:stCondLst>
                                    <p:cond delay="250"/>
                                  </p:stCondLst>
                                  <p:childTnLst>
                                    <p:set>
                                      <p:cBhvr>
                                        <p:cTn id="35" dur="1" fill="hold">
                                          <p:stCondLst>
                                            <p:cond delay="0"/>
                                          </p:stCondLst>
                                        </p:cTn>
                                        <p:tgtEl>
                                          <p:spTgt spid="46">
                                            <p:txEl>
                                              <p:pRg st="0" end="0"/>
                                            </p:txEl>
                                          </p:spTgt>
                                        </p:tgtEl>
                                        <p:attrNameLst>
                                          <p:attrName>style.visibility</p:attrName>
                                        </p:attrNameLst>
                                      </p:cBhvr>
                                      <p:to>
                                        <p:strVal val="visible"/>
                                      </p:to>
                                    </p:set>
                                    <p:anim calcmode="lin" valueType="num">
                                      <p:cBhvr additive="base">
                                        <p:cTn id="36"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6">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3" decel="100000" fill="hold" grpId="0" nodeType="withEffect">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1+#ppt_w/2"/>
                                          </p:val>
                                        </p:tav>
                                        <p:tav tm="100000">
                                          <p:val>
                                            <p:strVal val="#ppt_x"/>
                                          </p:val>
                                        </p:tav>
                                      </p:tavLst>
                                    </p:anim>
                                    <p:anim calcmode="lin" valueType="num">
                                      <p:cBhvr additive="base">
                                        <p:cTn id="41" dur="500" fill="hold"/>
                                        <p:tgtEl>
                                          <p:spTgt spid="28"/>
                                        </p:tgtEl>
                                        <p:attrNameLst>
                                          <p:attrName>ppt_y</p:attrName>
                                        </p:attrNameLst>
                                      </p:cBhvr>
                                      <p:tavLst>
                                        <p:tav tm="0">
                                          <p:val>
                                            <p:strVal val="0-#ppt_h/2"/>
                                          </p:val>
                                        </p:tav>
                                        <p:tav tm="100000">
                                          <p:val>
                                            <p:strVal val="#ppt_y"/>
                                          </p:val>
                                        </p:tav>
                                      </p:tavLst>
                                    </p:anim>
                                  </p:childTnLst>
                                </p:cTn>
                              </p:par>
                              <p:par>
                                <p:cTn id="42" presetID="2" presetClass="entr" presetSubtype="3" decel="100000" fill="hold" grpId="0" nodeType="withEffect">
                                  <p:stCondLst>
                                    <p:cond delay="500"/>
                                  </p:stCondLst>
                                  <p:childTnLst>
                                    <p:set>
                                      <p:cBhvr>
                                        <p:cTn id="43" dur="1" fill="hold">
                                          <p:stCondLst>
                                            <p:cond delay="0"/>
                                          </p:stCondLst>
                                        </p:cTn>
                                        <p:tgtEl>
                                          <p:spTgt spid="47">
                                            <p:txEl>
                                              <p:pRg st="0" end="0"/>
                                            </p:txEl>
                                          </p:spTgt>
                                        </p:tgtEl>
                                        <p:attrNameLst>
                                          <p:attrName>style.visibility</p:attrName>
                                        </p:attrNameLst>
                                      </p:cBhvr>
                                      <p:to>
                                        <p:strVal val="visible"/>
                                      </p:to>
                                    </p:set>
                                    <p:anim calcmode="lin" valueType="num">
                                      <p:cBhvr additive="base">
                                        <p:cTn id="44"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7">
                                            <p:txEl>
                                              <p:pRg st="0" end="0"/>
                                            </p:txEl>
                                          </p:spTgt>
                                        </p:tgtEl>
                                        <p:attrNameLst>
                                          <p:attrName>ppt_y</p:attrName>
                                        </p:attrNameLst>
                                      </p:cBhvr>
                                      <p:tavLst>
                                        <p:tav tm="0">
                                          <p:val>
                                            <p:strVal val="0-#ppt_h/2"/>
                                          </p:val>
                                        </p:tav>
                                        <p:tav tm="100000">
                                          <p:val>
                                            <p:strVal val="#ppt_y"/>
                                          </p:val>
                                        </p:tav>
                                      </p:tavLst>
                                    </p:anim>
                                  </p:childTnLst>
                                </p:cTn>
                              </p:par>
                              <p:par>
                                <p:cTn id="46" presetID="2" presetClass="entr" presetSubtype="9" decel="100000" fill="hold" grpId="0" nodeType="withEffect">
                                  <p:stCondLst>
                                    <p:cond delay="75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0-#ppt_w/2"/>
                                          </p:val>
                                        </p:tav>
                                        <p:tav tm="100000">
                                          <p:val>
                                            <p:strVal val="#ppt_x"/>
                                          </p:val>
                                        </p:tav>
                                      </p:tavLst>
                                    </p:anim>
                                    <p:anim calcmode="lin" valueType="num">
                                      <p:cBhvr additive="base">
                                        <p:cTn id="49" dur="500" fill="hold"/>
                                        <p:tgtEl>
                                          <p:spTgt spid="29"/>
                                        </p:tgtEl>
                                        <p:attrNameLst>
                                          <p:attrName>ppt_y</p:attrName>
                                        </p:attrNameLst>
                                      </p:cBhvr>
                                      <p:tavLst>
                                        <p:tav tm="0">
                                          <p:val>
                                            <p:strVal val="0-#ppt_h/2"/>
                                          </p:val>
                                        </p:tav>
                                        <p:tav tm="100000">
                                          <p:val>
                                            <p:strVal val="#ppt_y"/>
                                          </p:val>
                                        </p:tav>
                                      </p:tavLst>
                                    </p:anim>
                                  </p:childTnLst>
                                </p:cTn>
                              </p:par>
                              <p:par>
                                <p:cTn id="50" presetID="2" presetClass="entr" presetSubtype="9" decel="100000" fill="hold" grpId="0" nodeType="withEffect">
                                  <p:stCondLst>
                                    <p:cond delay="750"/>
                                  </p:stCondLst>
                                  <p:childTnLst>
                                    <p:set>
                                      <p:cBhvr>
                                        <p:cTn id="51" dur="1" fill="hold">
                                          <p:stCondLst>
                                            <p:cond delay="0"/>
                                          </p:stCondLst>
                                        </p:cTn>
                                        <p:tgtEl>
                                          <p:spTgt spid="51">
                                            <p:txEl>
                                              <p:pRg st="0" end="0"/>
                                            </p:txEl>
                                          </p:spTgt>
                                        </p:tgtEl>
                                        <p:attrNameLst>
                                          <p:attrName>style.visibility</p:attrName>
                                        </p:attrNameLst>
                                      </p:cBhvr>
                                      <p:to>
                                        <p:strVal val="visible"/>
                                      </p:to>
                                    </p:set>
                                    <p:anim calcmode="lin" valueType="num">
                                      <p:cBhvr additive="base">
                                        <p:cTn id="52" dur="500" fill="hold"/>
                                        <p:tgtEl>
                                          <p:spTgt spid="51">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51">
                                            <p:txEl>
                                              <p:pRg st="0" end="0"/>
                                            </p:txEl>
                                          </p:spTgt>
                                        </p:tgtEl>
                                        <p:attrNameLst>
                                          <p:attrName>ppt_y</p:attrName>
                                        </p:attrNameLst>
                                      </p:cBhvr>
                                      <p:tavLst>
                                        <p:tav tm="0">
                                          <p:val>
                                            <p:strVal val="0-#ppt_h/2"/>
                                          </p:val>
                                        </p:tav>
                                        <p:tav tm="100000">
                                          <p:val>
                                            <p:strVal val="#ppt_y"/>
                                          </p:val>
                                        </p:tav>
                                      </p:tavLst>
                                    </p:anim>
                                  </p:childTnLst>
                                </p:cTn>
                              </p:par>
                              <p:par>
                                <p:cTn id="54" presetID="2" presetClass="entr" presetSubtype="1" decel="100000" fill="hold" grpId="0" nodeType="withEffect">
                                  <p:stCondLst>
                                    <p:cond delay="1250"/>
                                  </p:stCondLst>
                                  <p:iterate type="lt">
                                    <p:tmPct val="10000"/>
                                  </p:iterate>
                                  <p:childTnLst>
                                    <p:set>
                                      <p:cBhvr>
                                        <p:cTn id="55" dur="1" fill="hold">
                                          <p:stCondLst>
                                            <p:cond delay="0"/>
                                          </p:stCondLst>
                                        </p:cTn>
                                        <p:tgtEl>
                                          <p:spTgt spid="34">
                                            <p:txEl>
                                              <p:pRg st="0" end="0"/>
                                            </p:txEl>
                                          </p:spTgt>
                                        </p:tgtEl>
                                        <p:attrNameLst>
                                          <p:attrName>style.visibility</p:attrName>
                                        </p:attrNameLst>
                                      </p:cBhvr>
                                      <p:to>
                                        <p:strVal val="visible"/>
                                      </p:to>
                                    </p:set>
                                    <p:anim calcmode="lin" valueType="num">
                                      <p:cBhvr additive="base">
                                        <p:cTn id="5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4">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2650"/>
                            </p:stCondLst>
                            <p:childTnLst>
                              <p:par>
                                <p:cTn id="59" presetID="22" presetClass="entr" presetSubtype="2"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right)">
                                      <p:cBhvr>
                                        <p:cTn id="61" dur="500"/>
                                        <p:tgtEl>
                                          <p:spTgt spid="11"/>
                                        </p:tgtEl>
                                      </p:cBhvr>
                                    </p:animEffect>
                                  </p:childTnLst>
                                </p:cTn>
                              </p:par>
                            </p:childTnLst>
                          </p:cTn>
                        </p:par>
                        <p:par>
                          <p:cTn id="62" fill="hold">
                            <p:stCondLst>
                              <p:cond delay="3150"/>
                            </p:stCondLst>
                            <p:childTnLst>
                              <p:par>
                                <p:cTn id="63" presetID="2" presetClass="entr" presetSubtype="8" decel="100000" fill="hold" grpId="0" nodeType="afterEffect">
                                  <p:stCondLst>
                                    <p:cond delay="0"/>
                                  </p:stCondLst>
                                  <p:childTnLst>
                                    <p:set>
                                      <p:cBhvr>
                                        <p:cTn id="64" dur="1" fill="hold">
                                          <p:stCondLst>
                                            <p:cond delay="0"/>
                                          </p:stCondLst>
                                        </p:cTn>
                                        <p:tgtEl>
                                          <p:spTgt spid="52">
                                            <p:txEl>
                                              <p:pRg st="0" end="0"/>
                                            </p:txEl>
                                          </p:spTgt>
                                        </p:tgtEl>
                                        <p:attrNameLst>
                                          <p:attrName>style.visibility</p:attrName>
                                        </p:attrNameLst>
                                      </p:cBhvr>
                                      <p:to>
                                        <p:strVal val="visible"/>
                                      </p:to>
                                    </p:set>
                                    <p:anim calcmode="lin" valueType="num">
                                      <p:cBhvr additive="base">
                                        <p:cTn id="65"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52">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250"/>
                                  </p:stCondLst>
                                  <p:childTnLst>
                                    <p:set>
                                      <p:cBhvr>
                                        <p:cTn id="68" dur="1" fill="hold">
                                          <p:stCondLst>
                                            <p:cond delay="0"/>
                                          </p:stCondLst>
                                        </p:cTn>
                                        <p:tgtEl>
                                          <p:spTgt spid="53">
                                            <p:txEl>
                                              <p:pRg st="0" end="0"/>
                                            </p:txEl>
                                          </p:spTgt>
                                        </p:tgtEl>
                                        <p:attrNameLst>
                                          <p:attrName>style.visibility</p:attrName>
                                        </p:attrNameLst>
                                      </p:cBhvr>
                                      <p:to>
                                        <p:strVal val="visible"/>
                                      </p:to>
                                    </p:set>
                                    <p:anim calcmode="lin" valueType="num">
                                      <p:cBhvr additive="base">
                                        <p:cTn id="69"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71" fill="hold">
                            <p:stCondLst>
                              <p:cond delay="3900"/>
                            </p:stCondLst>
                            <p:childTnLst>
                              <p:par>
                                <p:cTn id="72" presetID="22" presetClass="entr" presetSubtype="8"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left)">
                                      <p:cBhvr>
                                        <p:cTn id="74" dur="500"/>
                                        <p:tgtEl>
                                          <p:spTgt spid="54"/>
                                        </p:tgtEl>
                                      </p:cBhvr>
                                    </p:animEffect>
                                  </p:childTnLst>
                                </p:cTn>
                              </p:par>
                            </p:childTnLst>
                          </p:cTn>
                        </p:par>
                        <p:par>
                          <p:cTn id="75" fill="hold">
                            <p:stCondLst>
                              <p:cond delay="4400"/>
                            </p:stCondLst>
                            <p:childTnLst>
                              <p:par>
                                <p:cTn id="76" presetID="2" presetClass="entr" presetSubtype="2" decel="100000" fill="hold" grpId="0" nodeType="afterEffect">
                                  <p:stCondLst>
                                    <p:cond delay="0"/>
                                  </p:stCondLst>
                                  <p:childTnLst>
                                    <p:set>
                                      <p:cBhvr>
                                        <p:cTn id="77" dur="1" fill="hold">
                                          <p:stCondLst>
                                            <p:cond delay="0"/>
                                          </p:stCondLst>
                                        </p:cTn>
                                        <p:tgtEl>
                                          <p:spTgt spid="55">
                                            <p:txEl>
                                              <p:pRg st="0" end="0"/>
                                            </p:txEl>
                                          </p:spTgt>
                                        </p:tgtEl>
                                        <p:attrNameLst>
                                          <p:attrName>style.visibility</p:attrName>
                                        </p:attrNameLst>
                                      </p:cBhvr>
                                      <p:to>
                                        <p:strVal val="visible"/>
                                      </p:to>
                                    </p:set>
                                    <p:anim calcmode="lin" valueType="num">
                                      <p:cBhvr additive="base">
                                        <p:cTn id="78"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55">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250"/>
                                  </p:stCondLst>
                                  <p:childTnLst>
                                    <p:set>
                                      <p:cBhvr>
                                        <p:cTn id="81" dur="1" fill="hold">
                                          <p:stCondLst>
                                            <p:cond delay="0"/>
                                          </p:stCondLst>
                                        </p:cTn>
                                        <p:tgtEl>
                                          <p:spTgt spid="56">
                                            <p:txEl>
                                              <p:pRg st="0" end="0"/>
                                            </p:txEl>
                                          </p:spTgt>
                                        </p:tgtEl>
                                        <p:attrNameLst>
                                          <p:attrName>style.visibility</p:attrName>
                                        </p:attrNameLst>
                                      </p:cBhvr>
                                      <p:to>
                                        <p:strVal val="visible"/>
                                      </p:to>
                                    </p:set>
                                    <p:anim calcmode="lin" valueType="num">
                                      <p:cBhvr additive="base">
                                        <p:cTn id="82"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5150"/>
                            </p:stCondLst>
                            <p:childTnLst>
                              <p:par>
                                <p:cTn id="85" presetID="22" presetClass="entr" presetSubtype="2" fill="hold"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right)">
                                      <p:cBhvr>
                                        <p:cTn id="87" dur="500"/>
                                        <p:tgtEl>
                                          <p:spTgt spid="61"/>
                                        </p:tgtEl>
                                      </p:cBhvr>
                                    </p:animEffect>
                                  </p:childTnLst>
                                </p:cTn>
                              </p:par>
                            </p:childTnLst>
                          </p:cTn>
                        </p:par>
                        <p:par>
                          <p:cTn id="88" fill="hold">
                            <p:stCondLst>
                              <p:cond delay="5650"/>
                            </p:stCondLst>
                            <p:childTnLst>
                              <p:par>
                                <p:cTn id="89" presetID="2" presetClass="entr" presetSubtype="8" decel="100000" fill="hold" grpId="0" nodeType="afterEffect">
                                  <p:stCondLst>
                                    <p:cond delay="0"/>
                                  </p:stCondLst>
                                  <p:childTnLst>
                                    <p:set>
                                      <p:cBhvr>
                                        <p:cTn id="90" dur="1" fill="hold">
                                          <p:stCondLst>
                                            <p:cond delay="0"/>
                                          </p:stCondLst>
                                        </p:cTn>
                                        <p:tgtEl>
                                          <p:spTgt spid="62">
                                            <p:txEl>
                                              <p:pRg st="0" end="0"/>
                                            </p:txEl>
                                          </p:spTgt>
                                        </p:tgtEl>
                                        <p:attrNameLst>
                                          <p:attrName>style.visibility</p:attrName>
                                        </p:attrNameLst>
                                      </p:cBhvr>
                                      <p:to>
                                        <p:strVal val="visible"/>
                                      </p:to>
                                    </p:set>
                                    <p:anim calcmode="lin" valueType="num">
                                      <p:cBhvr additive="base">
                                        <p:cTn id="9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62">
                                            <p:txEl>
                                              <p:pRg st="0" end="0"/>
                                            </p:txEl>
                                          </p:spTgt>
                                        </p:tgtEl>
                                        <p:attrNameLst>
                                          <p:attrName>ppt_y</p:attrName>
                                        </p:attrNameLst>
                                      </p:cBhvr>
                                      <p:tavLst>
                                        <p:tav tm="0">
                                          <p:val>
                                            <p:strVal val="#ppt_y"/>
                                          </p:val>
                                        </p:tav>
                                        <p:tav tm="100000">
                                          <p:val>
                                            <p:strVal val="#ppt_y"/>
                                          </p:val>
                                        </p:tav>
                                      </p:tavLst>
                                    </p:anim>
                                  </p:childTnLst>
                                </p:cTn>
                              </p:par>
                              <p:par>
                                <p:cTn id="93" presetID="2" presetClass="entr" presetSubtype="8" decel="100000" fill="hold" grpId="0" nodeType="withEffect">
                                  <p:stCondLst>
                                    <p:cond delay="250"/>
                                  </p:stCondLst>
                                  <p:childTnLst>
                                    <p:set>
                                      <p:cBhvr>
                                        <p:cTn id="94" dur="1" fill="hold">
                                          <p:stCondLst>
                                            <p:cond delay="0"/>
                                          </p:stCondLst>
                                        </p:cTn>
                                        <p:tgtEl>
                                          <p:spTgt spid="63">
                                            <p:txEl>
                                              <p:pRg st="0" end="0"/>
                                            </p:txEl>
                                          </p:spTgt>
                                        </p:tgtEl>
                                        <p:attrNameLst>
                                          <p:attrName>style.visibility</p:attrName>
                                        </p:attrNameLst>
                                      </p:cBhvr>
                                      <p:to>
                                        <p:strVal val="visible"/>
                                      </p:to>
                                    </p:set>
                                    <p:anim calcmode="lin" valueType="num">
                                      <p:cBhvr additive="base">
                                        <p:cTn id="95"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63">
                                            <p:txEl>
                                              <p:pRg st="0" end="0"/>
                                            </p:txEl>
                                          </p:spTgt>
                                        </p:tgtEl>
                                        <p:attrNameLst>
                                          <p:attrName>ppt_y</p:attrName>
                                        </p:attrNameLst>
                                      </p:cBhvr>
                                      <p:tavLst>
                                        <p:tav tm="0">
                                          <p:val>
                                            <p:strVal val="#ppt_y"/>
                                          </p:val>
                                        </p:tav>
                                        <p:tav tm="100000">
                                          <p:val>
                                            <p:strVal val="#ppt_y"/>
                                          </p:val>
                                        </p:tav>
                                      </p:tavLst>
                                    </p:anim>
                                  </p:childTnLst>
                                </p:cTn>
                              </p:par>
                            </p:childTnLst>
                          </p:cTn>
                        </p:par>
                        <p:par>
                          <p:cTn id="97" fill="hold">
                            <p:stCondLst>
                              <p:cond delay="6400"/>
                            </p:stCondLst>
                            <p:childTnLst>
                              <p:par>
                                <p:cTn id="98" presetID="22" presetClass="entr" presetSubtype="8" fill="hold" nodeType="after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wipe(left)">
                                      <p:cBhvr>
                                        <p:cTn id="100" dur="500"/>
                                        <p:tgtEl>
                                          <p:spTgt spid="64"/>
                                        </p:tgtEl>
                                      </p:cBhvr>
                                    </p:animEffect>
                                  </p:childTnLst>
                                </p:cTn>
                              </p:par>
                            </p:childTnLst>
                          </p:cTn>
                        </p:par>
                        <p:par>
                          <p:cTn id="101" fill="hold">
                            <p:stCondLst>
                              <p:cond delay="6900"/>
                            </p:stCondLst>
                            <p:childTnLst>
                              <p:par>
                                <p:cTn id="102" presetID="2" presetClass="entr" presetSubtype="2" decel="100000" fill="hold" grpId="0" nodeType="afterEffect">
                                  <p:stCondLst>
                                    <p:cond delay="0"/>
                                  </p:stCondLst>
                                  <p:childTnLst>
                                    <p:set>
                                      <p:cBhvr>
                                        <p:cTn id="103" dur="1" fill="hold">
                                          <p:stCondLst>
                                            <p:cond delay="0"/>
                                          </p:stCondLst>
                                        </p:cTn>
                                        <p:tgtEl>
                                          <p:spTgt spid="65">
                                            <p:txEl>
                                              <p:pRg st="0" end="0"/>
                                            </p:txEl>
                                          </p:spTgt>
                                        </p:tgtEl>
                                        <p:attrNameLst>
                                          <p:attrName>style.visibility</p:attrName>
                                        </p:attrNameLst>
                                      </p:cBhvr>
                                      <p:to>
                                        <p:strVal val="visible"/>
                                      </p:to>
                                    </p:set>
                                    <p:anim calcmode="lin" valueType="num">
                                      <p:cBhvr additive="base">
                                        <p:cTn id="104" dur="500" fill="hold"/>
                                        <p:tgtEl>
                                          <p:spTgt spid="65">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65">
                                            <p:txEl>
                                              <p:pRg st="0" end="0"/>
                                            </p:txEl>
                                          </p:spTgt>
                                        </p:tgtEl>
                                        <p:attrNameLst>
                                          <p:attrName>ppt_y</p:attrName>
                                        </p:attrNameLst>
                                      </p:cBhvr>
                                      <p:tavLst>
                                        <p:tav tm="0">
                                          <p:val>
                                            <p:strVal val="#ppt_y"/>
                                          </p:val>
                                        </p:tav>
                                        <p:tav tm="100000">
                                          <p:val>
                                            <p:strVal val="#ppt_y"/>
                                          </p:val>
                                        </p:tav>
                                      </p:tavLst>
                                    </p:anim>
                                  </p:childTnLst>
                                </p:cTn>
                              </p:par>
                              <p:par>
                                <p:cTn id="106" presetID="2" presetClass="entr" presetSubtype="2" decel="100000" fill="hold" grpId="0" nodeType="withEffect">
                                  <p:stCondLst>
                                    <p:cond delay="250"/>
                                  </p:stCondLst>
                                  <p:childTnLst>
                                    <p:set>
                                      <p:cBhvr>
                                        <p:cTn id="107" dur="1" fill="hold">
                                          <p:stCondLst>
                                            <p:cond delay="0"/>
                                          </p:stCondLst>
                                        </p:cTn>
                                        <p:tgtEl>
                                          <p:spTgt spid="66">
                                            <p:txEl>
                                              <p:pRg st="0" end="0"/>
                                            </p:txEl>
                                          </p:spTgt>
                                        </p:tgtEl>
                                        <p:attrNameLst>
                                          <p:attrName>style.visibility</p:attrName>
                                        </p:attrNameLst>
                                      </p:cBhvr>
                                      <p:to>
                                        <p:strVal val="visible"/>
                                      </p:to>
                                    </p:set>
                                    <p:anim calcmode="lin" valueType="num">
                                      <p:cBhvr additive="base">
                                        <p:cTn id="108" dur="500" fill="hold"/>
                                        <p:tgtEl>
                                          <p:spTgt spid="6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6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9" grpId="0" animBg="1"/>
      <p:bldP spid="27" grpId="0" animBg="1"/>
      <p:bldP spid="28" grpId="0" animBg="1"/>
      <p:bldP spid="29" grpId="0" animBg="1"/>
      <p:bldP spid="34" grpId="0" build="p">
        <p:tmplLst>
          <p:tmpl lvl="1">
            <p:tnLst>
              <p:par>
                <p:cTn presetID="2" presetClass="entr" presetSubtype="1" decel="100000" fill="hold" nodeType="withEffect">
                  <p:stCondLst>
                    <p:cond delay="1250"/>
                  </p:stCondLst>
                  <p:iterate type="lt">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6"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2" presetClass="entr" presetSubtype="12" decel="100000"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 presetClass="entr" presetSubtype="3" decel="100000" fill="hold" nodeType="withEffect">
                  <p:stCondLst>
                    <p:cond delay="5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0-#ppt_h/2"/>
                          </p:val>
                        </p:tav>
                        <p:tav tm="100000">
                          <p:val>
                            <p:strVal val="#ppt_y"/>
                          </p:val>
                        </p:tav>
                      </p:tavLst>
                    </p:anim>
                  </p:childTnLst>
                </p:cTn>
              </p:par>
            </p:tnLst>
          </p:tmpl>
        </p:tmplLst>
      </p:bldP>
      <p:bldP spid="51" grpId="0" build="p">
        <p:tmplLst>
          <p:tmpl lvl="1">
            <p:tnLst>
              <p:par>
                <p:cTn presetID="2" presetClass="entr" presetSubtype="9" decel="100000" fill="hold" nodeType="withEffect">
                  <p:stCondLst>
                    <p:cond delay="7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0-#ppt_w/2"/>
                          </p:val>
                        </p:tav>
                        <p:tav tm="100000">
                          <p:val>
                            <p:strVal val="#ppt_x"/>
                          </p:val>
                        </p:tav>
                      </p:tavLst>
                    </p:anim>
                    <p:anim calcmode="lin" valueType="num">
                      <p:cBhvr additive="base">
                        <p:cTn dur="500" fill="hold"/>
                        <p:tgtEl>
                          <p:spTgt spid="51"/>
                        </p:tgtEl>
                        <p:attrNameLst>
                          <p:attrName>ppt_y</p:attrName>
                        </p:attrNameLst>
                      </p:cBhvr>
                      <p:tavLst>
                        <p:tav tm="0">
                          <p:val>
                            <p:strVal val="0-#ppt_h/2"/>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2" decel="10000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1+#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P spid="56" grpId="0" build="p">
        <p:tmplLst>
          <p:tmpl lvl="1">
            <p:tnLst>
              <p:par>
                <p:cTn presetID="2" presetClass="entr" presetSubtype="2" decel="100000"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62" grpId="0" build="p">
        <p:tmplLst>
          <p:tmpl lvl="1">
            <p:tnLst>
              <p:par>
                <p:cTn presetID="2" presetClass="entr" presetSubtype="8"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8" decel="100000" fill="hold" nodeType="with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0-#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5" grpId="0" build="p">
        <p:tmplLst>
          <p:tmpl lvl="1">
            <p:tnLst>
              <p:par>
                <p:cTn presetID="2" presetClass="entr" presetSubtype="2" decel="10000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1+#ppt_w/2"/>
                          </p:val>
                        </p:tav>
                        <p:tav tm="100000">
                          <p:val>
                            <p:strVal val="#ppt_x"/>
                          </p:val>
                        </p:tav>
                      </p:tavLst>
                    </p:anim>
                    <p:anim calcmode="lin" valueType="num">
                      <p:cBhvr additive="base">
                        <p:cTn dur="500" fill="hold"/>
                        <p:tgtEl>
                          <p:spTgt spid="65"/>
                        </p:tgtEl>
                        <p:attrNameLst>
                          <p:attrName>ppt_y</p:attrName>
                        </p:attrNameLst>
                      </p:cBhvr>
                      <p:tavLst>
                        <p:tav tm="0">
                          <p:val>
                            <p:strVal val="#ppt_y"/>
                          </p:val>
                        </p:tav>
                        <p:tav tm="100000">
                          <p:val>
                            <p:strVal val="#ppt_y"/>
                          </p:val>
                        </p:tav>
                      </p:tavLst>
                    </p:anim>
                  </p:childTnLst>
                </p:cTn>
              </p:par>
            </p:tnLst>
          </p:tmpl>
        </p:tmplLst>
      </p:bldP>
      <p:bldP spid="66" grpId="0" build="p">
        <p:tmplLst>
          <p:tmpl lvl="1">
            <p:tnLst>
              <p:par>
                <p:cTn presetID="2" presetClass="entr" presetSubtype="2" decel="100000" fill="hold" nodeType="with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1+#ppt_w/2"/>
                          </p:val>
                        </p:tav>
                        <p:tav tm="100000">
                          <p:val>
                            <p:strVal val="#ppt_x"/>
                          </p:val>
                        </p:tav>
                      </p:tavLst>
                    </p:anim>
                    <p:anim calcmode="lin" valueType="num">
                      <p:cBhvr additive="base">
                        <p:cTn dur="500" fill="hold"/>
                        <p:tgtEl>
                          <p:spTgt spid="6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on Title">
    <p:spTree>
      <p:nvGrpSpPr>
        <p:cNvPr id="1" name=""/>
        <p:cNvGrpSpPr/>
        <p:nvPr/>
      </p:nvGrpSpPr>
      <p:grpSpPr>
        <a:xfrm>
          <a:off x="0" y="0"/>
          <a:ext cx="0" cy="0"/>
          <a:chOff x="0" y="0"/>
          <a:chExt cx="0" cy="0"/>
        </a:xfrm>
      </p:grpSpPr>
      <p:pic>
        <p:nvPicPr>
          <p:cNvPr id="13" name="図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238" y="7655945"/>
            <a:ext cx="11019680" cy="1368152"/>
          </a:xfrm>
          <a:prstGeom prst="rect">
            <a:avLst/>
          </a:prstGeom>
        </p:spPr>
      </p:pic>
      <p:pic>
        <p:nvPicPr>
          <p:cNvPr id="12" name="図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294" y="8167210"/>
            <a:ext cx="12313369" cy="856887"/>
          </a:xfrm>
          <a:prstGeom prst="rect">
            <a:avLst/>
          </a:prstGeom>
        </p:spPr>
      </p:pic>
      <p:sp>
        <p:nvSpPr>
          <p:cNvPr id="3" name="サブタイトル 2"/>
          <p:cNvSpPr>
            <a:spLocks noGrp="1"/>
          </p:cNvSpPr>
          <p:nvPr>
            <p:ph type="subTitle" idx="1" hasCustomPrompt="1"/>
          </p:nvPr>
        </p:nvSpPr>
        <p:spPr>
          <a:xfrm>
            <a:off x="1510358" y="8843602"/>
            <a:ext cx="15620598" cy="864096"/>
          </a:xfrm>
        </p:spPr>
        <p:txBody>
          <a:bodyPr>
            <a:noAutofit/>
          </a:bodyPr>
          <a:lstStyle>
            <a:lvl1pPr marL="0" indent="0" algn="l">
              <a:lnSpc>
                <a:spcPts val="3000"/>
              </a:lnSpc>
              <a:buNone/>
              <a:defRPr sz="4400" i="0" baseline="0">
                <a:solidFill>
                  <a:srgbClr val="525252"/>
                </a:solidFill>
                <a:latin typeface="微軟正黑體" panose="020B0604030504040204" pitchFamily="34" charset="-120"/>
                <a:ea typeface="微軟正黑體" panose="020B0604030504040204" pitchFamily="34" charset="-12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
        <p:nvSpPr>
          <p:cNvPr id="2" name="タイトル 1"/>
          <p:cNvSpPr>
            <a:spLocks noGrp="1"/>
          </p:cNvSpPr>
          <p:nvPr>
            <p:ph type="ctrTitle" hasCustomPrompt="1"/>
          </p:nvPr>
        </p:nvSpPr>
        <p:spPr>
          <a:xfrm>
            <a:off x="1510358" y="7735788"/>
            <a:ext cx="15625736" cy="1008112"/>
          </a:xfrm>
        </p:spPr>
        <p:txBody>
          <a:bodyPr anchor="b">
            <a:noAutofit/>
          </a:bodyPr>
          <a:lstStyle>
            <a:lvl1pPr algn="l">
              <a:lnSpc>
                <a:spcPts val="6000"/>
              </a:lnSpc>
              <a:defRPr sz="8000" baseline="0"/>
            </a:lvl1pPr>
          </a:lstStyle>
          <a:p>
            <a:r>
              <a:rPr lang="en-US" altLang="ja-JP" dirty="0"/>
              <a:t/>
            </a:r>
            <a:br>
              <a:rPr lang="en-US" altLang="ja-JP" dirty="0"/>
            </a:br>
            <a:r>
              <a:rPr lang="en-US" altLang="ja-JP" dirty="0"/>
              <a:t>SECTION TITLE HERE</a:t>
            </a:r>
            <a:endParaRPr lang="en-US" dirty="0"/>
          </a:p>
        </p:txBody>
      </p:sp>
    </p:spTree>
    <p:extLst>
      <p:ext uri="{BB962C8B-B14F-4D97-AF65-F5344CB8AC3E}">
        <p14:creationId xmlns:p14="http://schemas.microsoft.com/office/powerpoint/2010/main" val="1027785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pic>
        <p:nvPicPr>
          <p:cNvPr id="9" name="図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287" y="2911252"/>
            <a:ext cx="10729190" cy="6035170"/>
          </a:xfrm>
          <a:prstGeom prst="rect">
            <a:avLst/>
          </a:prstGeom>
        </p:spPr>
      </p:pic>
      <p:sp>
        <p:nvSpPr>
          <p:cNvPr id="11" name="直角三角形 10"/>
          <p:cNvSpPr/>
          <p:nvPr userDrawn="1"/>
        </p:nvSpPr>
        <p:spPr>
          <a:xfrm rot="10800000">
            <a:off x="1597398" y="4408388"/>
            <a:ext cx="561032" cy="561032"/>
          </a:xfrm>
          <a:prstGeom prst="rtTriangle">
            <a:avLst/>
          </a:prstGeom>
          <a:solidFill>
            <a:srgbClr val="02B8AD">
              <a:alpha val="40000"/>
            </a:srgb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テキスト プレースホルダー 22"/>
          <p:cNvSpPr>
            <a:spLocks noGrp="1"/>
          </p:cNvSpPr>
          <p:nvPr>
            <p:ph type="body" sz="quarter" idx="15" hasCustomPrompt="1"/>
          </p:nvPr>
        </p:nvSpPr>
        <p:spPr>
          <a:xfrm>
            <a:off x="1294334" y="3415308"/>
            <a:ext cx="1152128" cy="1080120"/>
          </a:xfrm>
        </p:spPr>
        <p:txBody>
          <a:bodyPr anchor="ctr">
            <a:normAutofit/>
          </a:bodyPr>
          <a:lstStyle>
            <a:lvl1pPr algn="ctr">
              <a:defRPr sz="6000">
                <a:solidFill>
                  <a:srgbClr val="525252"/>
                </a:solidFill>
                <a:latin typeface="+mj-lt"/>
              </a:defRPr>
            </a:lvl1pPr>
          </a:lstStyle>
          <a:p>
            <a:pPr lvl="0"/>
            <a:r>
              <a:rPr lang="en-US" dirty="0"/>
              <a:t>00</a:t>
            </a:r>
          </a:p>
        </p:txBody>
      </p:sp>
      <p:sp>
        <p:nvSpPr>
          <p:cNvPr id="34" name="直角三角形 33"/>
          <p:cNvSpPr/>
          <p:nvPr userDrawn="1"/>
        </p:nvSpPr>
        <p:spPr>
          <a:xfrm rot="10800000">
            <a:off x="2950518" y="6511652"/>
            <a:ext cx="561032" cy="561032"/>
          </a:xfrm>
          <a:prstGeom prst="rtTriangle">
            <a:avLst/>
          </a:prstGeom>
          <a:solidFill>
            <a:schemeClr val="accent1">
              <a:alpha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テキスト プレースホルダー 22"/>
          <p:cNvSpPr>
            <a:spLocks noGrp="1"/>
          </p:cNvSpPr>
          <p:nvPr>
            <p:ph type="body" sz="quarter" idx="16" hasCustomPrompt="1"/>
          </p:nvPr>
        </p:nvSpPr>
        <p:spPr>
          <a:xfrm>
            <a:off x="2647454" y="5518572"/>
            <a:ext cx="1152128" cy="1080120"/>
          </a:xfrm>
        </p:spPr>
        <p:txBody>
          <a:bodyPr anchor="ctr">
            <a:normAutofit/>
          </a:bodyPr>
          <a:lstStyle>
            <a:lvl1pPr algn="ctr">
              <a:defRPr sz="6000">
                <a:solidFill>
                  <a:srgbClr val="525252"/>
                </a:solidFill>
                <a:latin typeface="+mj-lt"/>
              </a:defRPr>
            </a:lvl1pPr>
          </a:lstStyle>
          <a:p>
            <a:pPr lvl="0"/>
            <a:r>
              <a:rPr lang="en-US" dirty="0"/>
              <a:t>00</a:t>
            </a:r>
          </a:p>
        </p:txBody>
      </p:sp>
      <p:sp>
        <p:nvSpPr>
          <p:cNvPr id="46" name="直角三角形 45"/>
          <p:cNvSpPr/>
          <p:nvPr userDrawn="1"/>
        </p:nvSpPr>
        <p:spPr>
          <a:xfrm rot="10800000">
            <a:off x="5470798" y="4083304"/>
            <a:ext cx="561032" cy="561032"/>
          </a:xfrm>
          <a:prstGeom prst="rtTriangle">
            <a:avLst/>
          </a:prstGeom>
          <a:solidFill>
            <a:schemeClr val="accent1">
              <a:alpha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テキスト プレースホルダー 22"/>
          <p:cNvSpPr>
            <a:spLocks noGrp="1"/>
          </p:cNvSpPr>
          <p:nvPr>
            <p:ph type="body" sz="quarter" idx="17" hasCustomPrompt="1"/>
          </p:nvPr>
        </p:nvSpPr>
        <p:spPr>
          <a:xfrm>
            <a:off x="5167734" y="3090224"/>
            <a:ext cx="1152128" cy="1080120"/>
          </a:xfrm>
        </p:spPr>
        <p:txBody>
          <a:bodyPr anchor="ctr">
            <a:normAutofit/>
          </a:bodyPr>
          <a:lstStyle>
            <a:lvl1pPr algn="ctr">
              <a:defRPr sz="6000">
                <a:solidFill>
                  <a:srgbClr val="525252"/>
                </a:solidFill>
                <a:latin typeface="+mj-lt"/>
              </a:defRPr>
            </a:lvl1pPr>
          </a:lstStyle>
          <a:p>
            <a:pPr lvl="0"/>
            <a:r>
              <a:rPr lang="en-US" dirty="0"/>
              <a:t>00</a:t>
            </a:r>
          </a:p>
        </p:txBody>
      </p:sp>
      <p:sp>
        <p:nvSpPr>
          <p:cNvPr id="51" name="直角三角形 50"/>
          <p:cNvSpPr/>
          <p:nvPr userDrawn="1"/>
        </p:nvSpPr>
        <p:spPr>
          <a:xfrm rot="10800000">
            <a:off x="5665850" y="5988184"/>
            <a:ext cx="561032" cy="561032"/>
          </a:xfrm>
          <a:prstGeom prst="rtTriangle">
            <a:avLst/>
          </a:prstGeom>
          <a:solidFill>
            <a:srgbClr val="02B8AD">
              <a:alpha val="40000"/>
            </a:srgb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テキスト プレースホルダー 22"/>
          <p:cNvSpPr>
            <a:spLocks noGrp="1"/>
          </p:cNvSpPr>
          <p:nvPr>
            <p:ph type="body" sz="quarter" idx="18" hasCustomPrompt="1"/>
          </p:nvPr>
        </p:nvSpPr>
        <p:spPr>
          <a:xfrm>
            <a:off x="5362786" y="4995104"/>
            <a:ext cx="1152128" cy="1080120"/>
          </a:xfrm>
        </p:spPr>
        <p:txBody>
          <a:bodyPr anchor="ctr">
            <a:normAutofit/>
          </a:bodyPr>
          <a:lstStyle>
            <a:lvl1pPr algn="ctr">
              <a:defRPr sz="6000">
                <a:solidFill>
                  <a:srgbClr val="525252"/>
                </a:solidFill>
                <a:latin typeface="+mj-lt"/>
              </a:defRPr>
            </a:lvl1pPr>
          </a:lstStyle>
          <a:p>
            <a:pPr lvl="0"/>
            <a:r>
              <a:rPr lang="en-US" dirty="0"/>
              <a:t>00</a:t>
            </a:r>
          </a:p>
        </p:txBody>
      </p:sp>
      <p:sp>
        <p:nvSpPr>
          <p:cNvPr id="53" name="直角三角形 52"/>
          <p:cNvSpPr/>
          <p:nvPr userDrawn="1"/>
        </p:nvSpPr>
        <p:spPr>
          <a:xfrm rot="10800000">
            <a:off x="8138766" y="4451909"/>
            <a:ext cx="561032" cy="561032"/>
          </a:xfrm>
          <a:prstGeom prst="rtTriangle">
            <a:avLst/>
          </a:prstGeom>
          <a:solidFill>
            <a:srgbClr val="02B8AD">
              <a:alpha val="40000"/>
            </a:srgb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テキスト プレースホルダー 22"/>
          <p:cNvSpPr>
            <a:spLocks noGrp="1"/>
          </p:cNvSpPr>
          <p:nvPr>
            <p:ph type="body" sz="quarter" idx="19" hasCustomPrompt="1"/>
          </p:nvPr>
        </p:nvSpPr>
        <p:spPr>
          <a:xfrm>
            <a:off x="7835702" y="3458829"/>
            <a:ext cx="1152128" cy="1080120"/>
          </a:xfrm>
        </p:spPr>
        <p:txBody>
          <a:bodyPr anchor="ctr">
            <a:normAutofit/>
          </a:bodyPr>
          <a:lstStyle>
            <a:lvl1pPr algn="ctr">
              <a:defRPr sz="6000">
                <a:solidFill>
                  <a:srgbClr val="525252"/>
                </a:solidFill>
                <a:latin typeface="+mj-lt"/>
              </a:defRPr>
            </a:lvl1pPr>
          </a:lstStyle>
          <a:p>
            <a:pPr lvl="0"/>
            <a:r>
              <a:rPr lang="en-US" dirty="0"/>
              <a:t>00</a:t>
            </a:r>
          </a:p>
        </p:txBody>
      </p:sp>
      <p:sp>
        <p:nvSpPr>
          <p:cNvPr id="55" name="直角三角形 54"/>
          <p:cNvSpPr/>
          <p:nvPr userDrawn="1"/>
        </p:nvSpPr>
        <p:spPr>
          <a:xfrm rot="10800000">
            <a:off x="9471894" y="7030362"/>
            <a:ext cx="561032" cy="561032"/>
          </a:xfrm>
          <a:prstGeom prst="rtTriangle">
            <a:avLst/>
          </a:prstGeom>
          <a:solidFill>
            <a:schemeClr val="accent1">
              <a:alpha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テキスト プレースホルダー 22"/>
          <p:cNvSpPr>
            <a:spLocks noGrp="1"/>
          </p:cNvSpPr>
          <p:nvPr>
            <p:ph type="body" sz="quarter" idx="20" hasCustomPrompt="1"/>
          </p:nvPr>
        </p:nvSpPr>
        <p:spPr>
          <a:xfrm>
            <a:off x="9168830" y="6037282"/>
            <a:ext cx="1152128" cy="1080120"/>
          </a:xfrm>
        </p:spPr>
        <p:txBody>
          <a:bodyPr anchor="ctr">
            <a:normAutofit/>
          </a:bodyPr>
          <a:lstStyle>
            <a:lvl1pPr algn="ctr">
              <a:defRPr sz="6000">
                <a:solidFill>
                  <a:srgbClr val="525252"/>
                </a:solidFill>
                <a:latin typeface="+mj-lt"/>
              </a:defRPr>
            </a:lvl1pPr>
          </a:lstStyle>
          <a:p>
            <a:pPr lvl="0"/>
            <a:r>
              <a:rPr lang="en-US" dirty="0"/>
              <a:t>00</a:t>
            </a:r>
          </a:p>
        </p:txBody>
      </p:sp>
      <p:pic>
        <p:nvPicPr>
          <p:cNvPr id="57" name="図 5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1398" y="4207396"/>
            <a:ext cx="6624736" cy="473992"/>
          </a:xfrm>
          <a:prstGeom prst="rect">
            <a:avLst/>
          </a:prstGeom>
        </p:spPr>
      </p:pic>
      <p:sp>
        <p:nvSpPr>
          <p:cNvPr id="58" name="テキスト プレースホルダー 5"/>
          <p:cNvSpPr>
            <a:spLocks noGrp="1"/>
          </p:cNvSpPr>
          <p:nvPr>
            <p:ph type="body" sz="quarter" idx="14" hasCustomPrompt="1"/>
          </p:nvPr>
        </p:nvSpPr>
        <p:spPr>
          <a:xfrm>
            <a:off x="11014620" y="4798894"/>
            <a:ext cx="6697538" cy="315291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9" name="テキスト プレースホルダー 22"/>
          <p:cNvSpPr>
            <a:spLocks noGrp="1"/>
          </p:cNvSpPr>
          <p:nvPr>
            <p:ph type="body" sz="quarter" idx="13" hasCustomPrompt="1"/>
          </p:nvPr>
        </p:nvSpPr>
        <p:spPr>
          <a:xfrm>
            <a:off x="11014620" y="3703340"/>
            <a:ext cx="6640294" cy="1080120"/>
          </a:xfrm>
        </p:spPr>
        <p:txBody>
          <a:bodyPr anchor="ctr">
            <a:normAutofit/>
          </a:bodyPr>
          <a:lstStyle>
            <a:lvl1pPr algn="l">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1228052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6" presetClass="entr" presetSubtype="3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500"/>
                                        <p:tgtEl>
                                          <p:spTgt spid="9"/>
                                        </p:tgtEl>
                                      </p:cBhvr>
                                    </p:animEffect>
                                  </p:childTnLst>
                                </p:cTn>
                              </p:par>
                            </p:childTnLst>
                          </p:cTn>
                        </p:par>
                        <p:par>
                          <p:cTn id="25" fill="hold">
                            <p:stCondLst>
                              <p:cond delay="1250"/>
                            </p:stCondLst>
                            <p:childTnLst>
                              <p:par>
                                <p:cTn id="26" presetID="2" presetClass="entr" presetSubtype="1" decel="10000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 calcmode="lin" valueType="num">
                                      <p:cBhvr additive="base">
                                        <p:cTn id="3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750"/>
                            </p:stCondLst>
                            <p:childTnLst>
                              <p:par>
                                <p:cTn id="35" presetID="2" presetClass="entr" presetSubtype="1" decel="10000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45">
                                            <p:txEl>
                                              <p:pRg st="0" end="0"/>
                                            </p:txEl>
                                          </p:spTgt>
                                        </p:tgtEl>
                                        <p:attrNameLst>
                                          <p:attrName>style.visibility</p:attrName>
                                        </p:attrNameLst>
                                      </p:cBhvr>
                                      <p:to>
                                        <p:strVal val="visible"/>
                                      </p:to>
                                    </p:set>
                                    <p:anim calcmode="lin" valueType="num">
                                      <p:cBhvr additive="base">
                                        <p:cTn id="4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
                                            <p:txEl>
                                              <p:pRg st="0" end="0"/>
                                            </p:txEl>
                                          </p:spTgt>
                                        </p:tgtEl>
                                        <p:attrNameLst>
                                          <p:attrName>ppt_y</p:attrName>
                                        </p:attrNameLst>
                                      </p:cBhvr>
                                      <p:tavLst>
                                        <p:tav tm="0">
                                          <p:val>
                                            <p:strVal val="0-#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ppt_x"/>
                                          </p:val>
                                        </p:tav>
                                        <p:tav tm="100000">
                                          <p:val>
                                            <p:strVal val="#ppt_x"/>
                                          </p:val>
                                        </p:tav>
                                      </p:tavLst>
                                    </p:anim>
                                    <p:anim calcmode="lin" valueType="num">
                                      <p:cBhvr additive="base">
                                        <p:cTn id="47" dur="500" fill="hold"/>
                                        <p:tgtEl>
                                          <p:spTgt spid="46"/>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47">
                                            <p:txEl>
                                              <p:pRg st="0" end="0"/>
                                            </p:txEl>
                                          </p:spTgt>
                                        </p:tgtEl>
                                        <p:attrNameLst>
                                          <p:attrName>style.visibility</p:attrName>
                                        </p:attrNameLst>
                                      </p:cBhvr>
                                      <p:to>
                                        <p:strVal val="visible"/>
                                      </p:to>
                                    </p:set>
                                    <p:anim calcmode="lin" valueType="num">
                                      <p:cBhvr additive="base">
                                        <p:cTn id="50"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7">
                                            <p:txEl>
                                              <p:pRg st="0" end="0"/>
                                            </p:txEl>
                                          </p:spTgt>
                                        </p:tgtEl>
                                        <p:attrNameLst>
                                          <p:attrName>ppt_y</p:attrName>
                                        </p:attrNameLst>
                                      </p:cBhvr>
                                      <p:tavLst>
                                        <p:tav tm="0">
                                          <p:val>
                                            <p:strVal val="0-#ppt_h/2"/>
                                          </p:val>
                                        </p:tav>
                                        <p:tav tm="100000">
                                          <p:val>
                                            <p:strVal val="#ppt_y"/>
                                          </p:val>
                                        </p:tav>
                                      </p:tavLst>
                                    </p:anim>
                                  </p:childTnLst>
                                </p:cTn>
                              </p:par>
                            </p:childTnLst>
                          </p:cTn>
                        </p:par>
                        <p:par>
                          <p:cTn id="52" fill="hold">
                            <p:stCondLst>
                              <p:cond delay="2750"/>
                            </p:stCondLst>
                            <p:childTnLst>
                              <p:par>
                                <p:cTn id="53" presetID="2" presetClass="entr" presetSubtype="1" decel="10000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anim calcmode="lin" valueType="num">
                                      <p:cBhvr additive="base">
                                        <p:cTn id="59"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2">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 presetClass="entr" presetSubtype="1" decel="10000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fill="hold"/>
                                        <p:tgtEl>
                                          <p:spTgt spid="53"/>
                                        </p:tgtEl>
                                        <p:attrNameLst>
                                          <p:attrName>ppt_x</p:attrName>
                                        </p:attrNameLst>
                                      </p:cBhvr>
                                      <p:tavLst>
                                        <p:tav tm="0">
                                          <p:val>
                                            <p:strVal val="#ppt_x"/>
                                          </p:val>
                                        </p:tav>
                                        <p:tav tm="100000">
                                          <p:val>
                                            <p:strVal val="#ppt_x"/>
                                          </p:val>
                                        </p:tav>
                                      </p:tavLst>
                                    </p:anim>
                                    <p:anim calcmode="lin" valueType="num">
                                      <p:cBhvr additive="base">
                                        <p:cTn id="65" dur="500" fill="hold"/>
                                        <p:tgtEl>
                                          <p:spTgt spid="5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0" nodeType="withEffect">
                                  <p:stCondLst>
                                    <p:cond delay="0"/>
                                  </p:stCondLst>
                                  <p:childTnLst>
                                    <p:set>
                                      <p:cBhvr>
                                        <p:cTn id="67" dur="1" fill="hold">
                                          <p:stCondLst>
                                            <p:cond delay="0"/>
                                          </p:stCondLst>
                                        </p:cTn>
                                        <p:tgtEl>
                                          <p:spTgt spid="54">
                                            <p:txEl>
                                              <p:pRg st="0" end="0"/>
                                            </p:txEl>
                                          </p:spTgt>
                                        </p:tgtEl>
                                        <p:attrNameLst>
                                          <p:attrName>style.visibility</p:attrName>
                                        </p:attrNameLst>
                                      </p:cBhvr>
                                      <p:to>
                                        <p:strVal val="visible"/>
                                      </p:to>
                                    </p:set>
                                    <p:anim calcmode="lin" valueType="num">
                                      <p:cBhvr additive="base">
                                        <p:cTn id="68"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4">
                                            <p:txEl>
                                              <p:pRg st="0" end="0"/>
                                            </p:txEl>
                                          </p:spTgt>
                                        </p:tgtEl>
                                        <p:attrNameLst>
                                          <p:attrName>ppt_y</p:attrName>
                                        </p:attrNameLst>
                                      </p:cBhvr>
                                      <p:tavLst>
                                        <p:tav tm="0">
                                          <p:val>
                                            <p:strVal val="0-#ppt_h/2"/>
                                          </p:val>
                                        </p:tav>
                                        <p:tav tm="100000">
                                          <p:val>
                                            <p:strVal val="#ppt_y"/>
                                          </p:val>
                                        </p:tav>
                                      </p:tavLst>
                                    </p:anim>
                                  </p:childTnLst>
                                </p:cTn>
                              </p:par>
                            </p:childTnLst>
                          </p:cTn>
                        </p:par>
                        <p:par>
                          <p:cTn id="70" fill="hold">
                            <p:stCondLst>
                              <p:cond delay="3750"/>
                            </p:stCondLst>
                            <p:childTnLst>
                              <p:par>
                                <p:cTn id="71" presetID="2" presetClass="entr" presetSubtype="1" decel="10000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500" fill="hold"/>
                                        <p:tgtEl>
                                          <p:spTgt spid="55"/>
                                        </p:tgtEl>
                                        <p:attrNameLst>
                                          <p:attrName>ppt_x</p:attrName>
                                        </p:attrNameLst>
                                      </p:cBhvr>
                                      <p:tavLst>
                                        <p:tav tm="0">
                                          <p:val>
                                            <p:strVal val="#ppt_x"/>
                                          </p:val>
                                        </p:tav>
                                        <p:tav tm="100000">
                                          <p:val>
                                            <p:strVal val="#ppt_x"/>
                                          </p:val>
                                        </p:tav>
                                      </p:tavLst>
                                    </p:anim>
                                    <p:anim calcmode="lin" valueType="num">
                                      <p:cBhvr additive="base">
                                        <p:cTn id="74" dur="500" fill="hold"/>
                                        <p:tgtEl>
                                          <p:spTgt spid="55"/>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0"/>
                                  </p:stCondLst>
                                  <p:childTnLst>
                                    <p:set>
                                      <p:cBhvr>
                                        <p:cTn id="76" dur="1" fill="hold">
                                          <p:stCondLst>
                                            <p:cond delay="0"/>
                                          </p:stCondLst>
                                        </p:cTn>
                                        <p:tgtEl>
                                          <p:spTgt spid="56">
                                            <p:txEl>
                                              <p:pRg st="0" end="0"/>
                                            </p:txEl>
                                          </p:spTgt>
                                        </p:tgtEl>
                                        <p:attrNameLst>
                                          <p:attrName>style.visibility</p:attrName>
                                        </p:attrNameLst>
                                      </p:cBhvr>
                                      <p:to>
                                        <p:strVal val="visible"/>
                                      </p:to>
                                    </p:set>
                                    <p:anim calcmode="lin" valueType="num">
                                      <p:cBhvr additive="base">
                                        <p:cTn id="77"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6">
                                            <p:txEl>
                                              <p:pRg st="0" end="0"/>
                                            </p:txEl>
                                          </p:spTgt>
                                        </p:tgtEl>
                                        <p:attrNameLst>
                                          <p:attrName>ppt_y</p:attrName>
                                        </p:attrNameLst>
                                      </p:cBhvr>
                                      <p:tavLst>
                                        <p:tav tm="0">
                                          <p:val>
                                            <p:strVal val="0-#ppt_h/2"/>
                                          </p:val>
                                        </p:tav>
                                        <p:tav tm="100000">
                                          <p:val>
                                            <p:strVal val="#ppt_y"/>
                                          </p:val>
                                        </p:tav>
                                      </p:tavLst>
                                    </p:anim>
                                  </p:childTnLst>
                                </p:cTn>
                              </p:par>
                            </p:childTnLst>
                          </p:cTn>
                        </p:par>
                        <p:par>
                          <p:cTn id="79" fill="hold">
                            <p:stCondLst>
                              <p:cond delay="4250"/>
                            </p:stCondLst>
                            <p:childTnLst>
                              <p:par>
                                <p:cTn id="80" presetID="2" presetClass="entr" presetSubtype="8" decel="100000" fill="hold" nodeType="afterEffect">
                                  <p:stCondLst>
                                    <p:cond delay="500"/>
                                  </p:stCondLst>
                                  <p:childTnLst>
                                    <p:set>
                                      <p:cBhvr>
                                        <p:cTn id="81" dur="1" fill="hold">
                                          <p:stCondLst>
                                            <p:cond delay="0"/>
                                          </p:stCondLst>
                                        </p:cTn>
                                        <p:tgtEl>
                                          <p:spTgt spid="57"/>
                                        </p:tgtEl>
                                        <p:attrNameLst>
                                          <p:attrName>style.visibility</p:attrName>
                                        </p:attrNameLst>
                                      </p:cBhvr>
                                      <p:to>
                                        <p:strVal val="visible"/>
                                      </p:to>
                                    </p:set>
                                    <p:anim calcmode="lin" valueType="num">
                                      <p:cBhvr additive="base">
                                        <p:cTn id="82" dur="500" fill="hold"/>
                                        <p:tgtEl>
                                          <p:spTgt spid="57"/>
                                        </p:tgtEl>
                                        <p:attrNameLst>
                                          <p:attrName>ppt_x</p:attrName>
                                        </p:attrNameLst>
                                      </p:cBhvr>
                                      <p:tavLst>
                                        <p:tav tm="0">
                                          <p:val>
                                            <p:strVal val="0-#ppt_w/2"/>
                                          </p:val>
                                        </p:tav>
                                        <p:tav tm="100000">
                                          <p:val>
                                            <p:strVal val="#ppt_x"/>
                                          </p:val>
                                        </p:tav>
                                      </p:tavLst>
                                    </p:anim>
                                    <p:anim calcmode="lin" valueType="num">
                                      <p:cBhvr additive="base">
                                        <p:cTn id="83" dur="500" fill="hold"/>
                                        <p:tgtEl>
                                          <p:spTgt spid="57"/>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59">
                                            <p:txEl>
                                              <p:pRg st="0" end="0"/>
                                            </p:txEl>
                                          </p:spTgt>
                                        </p:tgtEl>
                                        <p:attrNameLst>
                                          <p:attrName>style.visibility</p:attrName>
                                        </p:attrNameLst>
                                      </p:cBhvr>
                                      <p:to>
                                        <p:strVal val="visible"/>
                                      </p:to>
                                    </p:set>
                                    <p:anim calcmode="lin" valueType="num">
                                      <p:cBhvr additive="base">
                                        <p:cTn id="86"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9">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500"/>
                                  </p:stCondLst>
                                  <p:childTnLst>
                                    <p:set>
                                      <p:cBhvr>
                                        <p:cTn id="89" dur="1" fill="hold">
                                          <p:stCondLst>
                                            <p:cond delay="0"/>
                                          </p:stCondLst>
                                        </p:cTn>
                                        <p:tgtEl>
                                          <p:spTgt spid="58">
                                            <p:txEl>
                                              <p:pRg st="0" end="0"/>
                                            </p:txEl>
                                          </p:spTgt>
                                        </p:tgtEl>
                                        <p:attrNameLst>
                                          <p:attrName>style.visibility</p:attrName>
                                        </p:attrNameLst>
                                      </p:cBhvr>
                                      <p:to>
                                        <p:strVal val="visible"/>
                                      </p:to>
                                    </p:set>
                                    <p:anim calcmode="lin" valueType="num">
                                      <p:cBhvr additive="base">
                                        <p:cTn id="90"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1" grpId="0" animBg="1"/>
      <p:bldP spid="29" grpId="0" build="p">
        <p:tmplLst>
          <p:tmpl lvl="1">
            <p:tnLst>
              <p:par>
                <p:cTn presetID="2" presetClass="entr" presetSubtype="1"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4" grpId="0" animBg="1"/>
      <p:bldP spid="45" grpId="0" build="p">
        <p:tmplLst>
          <p:tmpl lvl="1">
            <p:tnLst>
              <p:par>
                <p:cTn presetID="2" presetClass="entr" presetSubtype="1"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0-#ppt_h/2"/>
                          </p:val>
                        </p:tav>
                        <p:tav tm="100000">
                          <p:val>
                            <p:strVal val="#ppt_y"/>
                          </p:val>
                        </p:tav>
                      </p:tavLst>
                    </p:anim>
                  </p:childTnLst>
                </p:cTn>
              </p:par>
            </p:tnLst>
          </p:tmpl>
        </p:tmplLst>
      </p:bldP>
      <p:bldP spid="46" grpId="0" animBg="1"/>
      <p:bldP spid="47" grpId="0" build="p">
        <p:tmplLst>
          <p:tmpl lvl="1">
            <p:tnLst>
              <p:par>
                <p:cTn presetID="2" presetClass="entr" presetSubtype="1"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0-#ppt_h/2"/>
                          </p:val>
                        </p:tav>
                        <p:tav tm="100000">
                          <p:val>
                            <p:strVal val="#ppt_y"/>
                          </p:val>
                        </p:tav>
                      </p:tavLst>
                    </p:anim>
                  </p:childTnLst>
                </p:cTn>
              </p:par>
            </p:tnLst>
          </p:tmpl>
        </p:tmplLst>
      </p:bldP>
      <p:bldP spid="51" grpId="0" animBg="1"/>
      <p:bldP spid="52" grpId="0" build="p">
        <p:tmplLst>
          <p:tmpl lvl="1">
            <p:tnLst>
              <p:par>
                <p:cTn presetID="2" presetClass="entr" presetSubtype="1"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0-#ppt_h/2"/>
                          </p:val>
                        </p:tav>
                        <p:tav tm="100000">
                          <p:val>
                            <p:strVal val="#ppt_y"/>
                          </p:val>
                        </p:tav>
                      </p:tavLst>
                    </p:anim>
                  </p:childTnLst>
                </p:cTn>
              </p:par>
            </p:tnLst>
          </p:tmpl>
        </p:tmplLst>
      </p:bldP>
      <p:bldP spid="53" grpId="0" animBg="1"/>
      <p:bldP spid="54" grpId="0" build="p">
        <p:tmplLst>
          <p:tmpl lvl="1">
            <p:tnLst>
              <p:par>
                <p:cTn presetID="2" presetClass="entr" presetSubtype="1" decel="10000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animBg="1"/>
      <p:bldP spid="56" grpId="0" build="p">
        <p:tmplLst>
          <p:tmpl lvl="1">
            <p:tnLst>
              <p:par>
                <p:cTn presetID="2" presetClass="entr" presetSubtype="1" decel="10000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ppt_x"/>
                          </p:val>
                        </p:tav>
                        <p:tav tm="100000">
                          <p:val>
                            <p:strVal val="#ppt_x"/>
                          </p:val>
                        </p:tav>
                      </p:tavLst>
                    </p:anim>
                    <p:anim calcmode="lin" valueType="num">
                      <p:cBhvr additive="base">
                        <p:cTn dur="500" fill="hold"/>
                        <p:tgtEl>
                          <p:spTgt spid="56"/>
                        </p:tgtEl>
                        <p:attrNameLst>
                          <p:attrName>ppt_y</p:attrName>
                        </p:attrNameLst>
                      </p:cBhvr>
                      <p:tavLst>
                        <p:tav tm="0">
                          <p:val>
                            <p:strVal val="0-#ppt_h/2"/>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build="p">
        <p:tmplLst>
          <p:tmpl lvl="1">
            <p:tnLst>
              <p:par>
                <p:cTn presetID="2" presetClass="entr" presetSubtype="2" decel="10000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ep 1">
    <p:spTree>
      <p:nvGrpSpPr>
        <p:cNvPr id="1" name=""/>
        <p:cNvGrpSpPr/>
        <p:nvPr/>
      </p:nvGrpSpPr>
      <p:grpSpPr>
        <a:xfrm>
          <a:off x="0" y="0"/>
          <a:ext cx="0" cy="0"/>
          <a:chOff x="0" y="0"/>
          <a:chExt cx="0" cy="0"/>
        </a:xfrm>
      </p:grpSpPr>
      <p:sp>
        <p:nvSpPr>
          <p:cNvPr id="28" name="ひし形 27"/>
          <p:cNvSpPr/>
          <p:nvPr userDrawn="1"/>
        </p:nvSpPr>
        <p:spPr>
          <a:xfrm>
            <a:off x="2447628" y="4351412"/>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4" name="ひし形 3"/>
          <p:cNvSpPr/>
          <p:nvPr userDrawn="1"/>
        </p:nvSpPr>
        <p:spPr>
          <a:xfrm>
            <a:off x="2555640" y="4459424"/>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直線コネクタ 8"/>
          <p:cNvCxnSpPr>
            <a:stCxn id="4" idx="3"/>
          </p:cNvCxnSpPr>
          <p:nvPr userDrawn="1"/>
        </p:nvCxnSpPr>
        <p:spPr>
          <a:xfrm>
            <a:off x="3131704" y="4747456"/>
            <a:ext cx="3635238"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プレースホルダー 22"/>
          <p:cNvSpPr>
            <a:spLocks noGrp="1"/>
          </p:cNvSpPr>
          <p:nvPr>
            <p:ph type="body" sz="quarter" idx="15" hasCustomPrompt="1"/>
          </p:nvPr>
        </p:nvSpPr>
        <p:spPr>
          <a:xfrm>
            <a:off x="1367508" y="3235288"/>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36" name="テキスト プレースホルダー 22"/>
          <p:cNvSpPr>
            <a:spLocks noGrp="1"/>
          </p:cNvSpPr>
          <p:nvPr>
            <p:ph type="body" sz="quarter" idx="13" hasCustomPrompt="1"/>
          </p:nvPr>
        </p:nvSpPr>
        <p:spPr>
          <a:xfrm>
            <a:off x="903883" y="5359524"/>
            <a:ext cx="3918843" cy="720080"/>
          </a:xfrm>
        </p:spPr>
        <p:txBody>
          <a:bodyPr anchor="ctr">
            <a:normAutofit/>
          </a:bodyPr>
          <a:lstStyle>
            <a:lvl1pPr algn="ctr">
              <a:defRPr sz="4000">
                <a:latin typeface="+mj-lt"/>
              </a:defRPr>
            </a:lvl1pPr>
          </a:lstStyle>
          <a:p>
            <a:pPr lvl="0"/>
            <a:r>
              <a:rPr lang="en-US" dirty="0"/>
              <a:t>Text Here</a:t>
            </a:r>
          </a:p>
        </p:txBody>
      </p:sp>
      <p:sp>
        <p:nvSpPr>
          <p:cNvPr id="37" name="テキスト プレースホルダー 5"/>
          <p:cNvSpPr>
            <a:spLocks noGrp="1"/>
          </p:cNvSpPr>
          <p:nvPr>
            <p:ph type="body" sz="quarter" idx="14" hasCustomPrompt="1"/>
          </p:nvPr>
        </p:nvSpPr>
        <p:spPr>
          <a:xfrm>
            <a:off x="890242" y="6021709"/>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8" name="ひし形 47"/>
          <p:cNvSpPr/>
          <p:nvPr userDrawn="1"/>
        </p:nvSpPr>
        <p:spPr>
          <a:xfrm>
            <a:off x="6668144" y="4351412"/>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ひし形 48"/>
          <p:cNvSpPr/>
          <p:nvPr userDrawn="1"/>
        </p:nvSpPr>
        <p:spPr>
          <a:xfrm>
            <a:off x="6776156" y="4460400"/>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直線コネクタ 49"/>
          <p:cNvCxnSpPr>
            <a:stCxn id="49" idx="3"/>
            <a:endCxn id="55" idx="1"/>
          </p:cNvCxnSpPr>
          <p:nvPr userDrawn="1"/>
        </p:nvCxnSpPr>
        <p:spPr>
          <a:xfrm>
            <a:off x="7352220" y="4748432"/>
            <a:ext cx="3600400"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プレースホルダー 22"/>
          <p:cNvSpPr>
            <a:spLocks noGrp="1"/>
          </p:cNvSpPr>
          <p:nvPr>
            <p:ph type="body" sz="quarter" idx="16" hasCustomPrompt="1"/>
          </p:nvPr>
        </p:nvSpPr>
        <p:spPr>
          <a:xfrm>
            <a:off x="5588024" y="3235288"/>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52" name="テキスト プレースホルダー 22"/>
          <p:cNvSpPr>
            <a:spLocks noGrp="1"/>
          </p:cNvSpPr>
          <p:nvPr>
            <p:ph type="body" sz="quarter" idx="17" hasCustomPrompt="1"/>
          </p:nvPr>
        </p:nvSpPr>
        <p:spPr>
          <a:xfrm>
            <a:off x="5124399" y="5359524"/>
            <a:ext cx="3918843" cy="720080"/>
          </a:xfrm>
        </p:spPr>
        <p:txBody>
          <a:bodyPr anchor="ctr">
            <a:normAutofit/>
          </a:bodyPr>
          <a:lstStyle>
            <a:lvl1pPr algn="ctr">
              <a:defRPr sz="4000">
                <a:latin typeface="+mj-lt"/>
              </a:defRPr>
            </a:lvl1pPr>
          </a:lstStyle>
          <a:p>
            <a:pPr lvl="0"/>
            <a:r>
              <a:rPr lang="en-US" dirty="0"/>
              <a:t>Text Here</a:t>
            </a:r>
          </a:p>
        </p:txBody>
      </p:sp>
      <p:sp>
        <p:nvSpPr>
          <p:cNvPr id="53" name="テキスト プレースホルダー 5"/>
          <p:cNvSpPr>
            <a:spLocks noGrp="1"/>
          </p:cNvSpPr>
          <p:nvPr>
            <p:ph type="body" sz="quarter" idx="18" hasCustomPrompt="1"/>
          </p:nvPr>
        </p:nvSpPr>
        <p:spPr>
          <a:xfrm>
            <a:off x="5110758" y="6021709"/>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4" name="ひし形 53"/>
          <p:cNvSpPr/>
          <p:nvPr userDrawn="1"/>
        </p:nvSpPr>
        <p:spPr>
          <a:xfrm>
            <a:off x="10844608" y="4351412"/>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ひし形 54"/>
          <p:cNvSpPr/>
          <p:nvPr userDrawn="1"/>
        </p:nvSpPr>
        <p:spPr>
          <a:xfrm>
            <a:off x="10952620" y="4460400"/>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直線コネクタ 55"/>
          <p:cNvCxnSpPr>
            <a:stCxn id="55" idx="3"/>
            <a:endCxn id="61" idx="1"/>
          </p:cNvCxnSpPr>
          <p:nvPr userDrawn="1"/>
        </p:nvCxnSpPr>
        <p:spPr>
          <a:xfrm>
            <a:off x="11528684" y="4748432"/>
            <a:ext cx="3628356" cy="0"/>
          </a:xfrm>
          <a:prstGeom prst="line">
            <a:avLst/>
          </a:prstGeom>
          <a:ln w="28575">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57" name="テキスト プレースホルダー 22"/>
          <p:cNvSpPr>
            <a:spLocks noGrp="1"/>
          </p:cNvSpPr>
          <p:nvPr>
            <p:ph type="body" sz="quarter" idx="19" hasCustomPrompt="1"/>
          </p:nvPr>
        </p:nvSpPr>
        <p:spPr>
          <a:xfrm>
            <a:off x="9764488" y="3235288"/>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58" name="テキスト プレースホルダー 22"/>
          <p:cNvSpPr>
            <a:spLocks noGrp="1"/>
          </p:cNvSpPr>
          <p:nvPr>
            <p:ph type="body" sz="quarter" idx="20" hasCustomPrompt="1"/>
          </p:nvPr>
        </p:nvSpPr>
        <p:spPr>
          <a:xfrm>
            <a:off x="9300863" y="5359524"/>
            <a:ext cx="3918843" cy="720080"/>
          </a:xfrm>
        </p:spPr>
        <p:txBody>
          <a:bodyPr anchor="ctr">
            <a:normAutofit/>
          </a:bodyPr>
          <a:lstStyle>
            <a:lvl1pPr algn="ctr">
              <a:defRPr sz="4000">
                <a:latin typeface="+mj-lt"/>
              </a:defRPr>
            </a:lvl1pPr>
          </a:lstStyle>
          <a:p>
            <a:pPr lvl="0"/>
            <a:r>
              <a:rPr lang="en-US" dirty="0"/>
              <a:t>Text Here</a:t>
            </a:r>
          </a:p>
        </p:txBody>
      </p:sp>
      <p:sp>
        <p:nvSpPr>
          <p:cNvPr id="59" name="テキスト プレースホルダー 5"/>
          <p:cNvSpPr>
            <a:spLocks noGrp="1"/>
          </p:cNvSpPr>
          <p:nvPr>
            <p:ph type="body" sz="quarter" idx="21" hasCustomPrompt="1"/>
          </p:nvPr>
        </p:nvSpPr>
        <p:spPr>
          <a:xfrm>
            <a:off x="9287222" y="6021709"/>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60" name="ひし形 59"/>
          <p:cNvSpPr/>
          <p:nvPr userDrawn="1"/>
        </p:nvSpPr>
        <p:spPr>
          <a:xfrm>
            <a:off x="15049028" y="4337299"/>
            <a:ext cx="792088" cy="792088"/>
          </a:xfrm>
          <a:prstGeom prst="diamond">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ひし形 60"/>
          <p:cNvSpPr/>
          <p:nvPr userDrawn="1"/>
        </p:nvSpPr>
        <p:spPr>
          <a:xfrm>
            <a:off x="15157040" y="4460400"/>
            <a:ext cx="576064" cy="576064"/>
          </a:xfrm>
          <a:prstGeom prst="diamond">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テキスト プレースホルダー 22"/>
          <p:cNvSpPr>
            <a:spLocks noGrp="1"/>
          </p:cNvSpPr>
          <p:nvPr>
            <p:ph type="body" sz="quarter" idx="22" hasCustomPrompt="1"/>
          </p:nvPr>
        </p:nvSpPr>
        <p:spPr>
          <a:xfrm>
            <a:off x="13968908" y="3221175"/>
            <a:ext cx="2952328" cy="1080120"/>
          </a:xfrm>
        </p:spPr>
        <p:txBody>
          <a:bodyPr anchor="ctr">
            <a:noAutofit/>
          </a:bodyPr>
          <a:lstStyle>
            <a:lvl1pPr algn="ctr">
              <a:defRPr sz="9600">
                <a:solidFill>
                  <a:schemeClr val="bg1">
                    <a:lumMod val="75000"/>
                  </a:schemeClr>
                </a:solidFill>
                <a:latin typeface="+mj-lt"/>
              </a:defRPr>
            </a:lvl1pPr>
          </a:lstStyle>
          <a:p>
            <a:pPr lvl="0"/>
            <a:r>
              <a:rPr lang="en-US" dirty="0"/>
              <a:t>TEXT</a:t>
            </a:r>
          </a:p>
        </p:txBody>
      </p:sp>
      <p:sp>
        <p:nvSpPr>
          <p:cNvPr id="63" name="テキスト プレースホルダー 22"/>
          <p:cNvSpPr>
            <a:spLocks noGrp="1"/>
          </p:cNvSpPr>
          <p:nvPr>
            <p:ph type="body" sz="quarter" idx="23" hasCustomPrompt="1"/>
          </p:nvPr>
        </p:nvSpPr>
        <p:spPr>
          <a:xfrm>
            <a:off x="13505283" y="5345411"/>
            <a:ext cx="3918843" cy="720080"/>
          </a:xfrm>
        </p:spPr>
        <p:txBody>
          <a:bodyPr anchor="ctr">
            <a:normAutofit/>
          </a:bodyPr>
          <a:lstStyle>
            <a:lvl1pPr algn="ctr">
              <a:defRPr sz="4000">
                <a:latin typeface="+mj-lt"/>
              </a:defRPr>
            </a:lvl1pPr>
          </a:lstStyle>
          <a:p>
            <a:pPr lvl="0"/>
            <a:r>
              <a:rPr lang="en-US" dirty="0"/>
              <a:t>Text Here</a:t>
            </a:r>
          </a:p>
        </p:txBody>
      </p:sp>
      <p:sp>
        <p:nvSpPr>
          <p:cNvPr id="64" name="テキスト プレースホルダー 5"/>
          <p:cNvSpPr>
            <a:spLocks noGrp="1"/>
          </p:cNvSpPr>
          <p:nvPr>
            <p:ph type="body" sz="quarter" idx="24" hasCustomPrompt="1"/>
          </p:nvPr>
        </p:nvSpPr>
        <p:spPr>
          <a:xfrm>
            <a:off x="13491642" y="6007596"/>
            <a:ext cx="3930090" cy="2290143"/>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1831644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49" presetClass="entr" presetSubtype="0" decel="100000" fill="hold" grpId="1"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 calcmode="lin" valueType="num">
                                      <p:cBhvr>
                                        <p:cTn id="26" dur="500" fill="hold"/>
                                        <p:tgtEl>
                                          <p:spTgt spid="28"/>
                                        </p:tgtEl>
                                        <p:attrNameLst>
                                          <p:attrName>style.rotation</p:attrName>
                                        </p:attrNameLst>
                                      </p:cBhvr>
                                      <p:tavLst>
                                        <p:tav tm="0">
                                          <p:val>
                                            <p:fltVal val="360"/>
                                          </p:val>
                                        </p:tav>
                                        <p:tav tm="100000">
                                          <p:val>
                                            <p:fltVal val="0"/>
                                          </p:val>
                                        </p:tav>
                                      </p:tavLst>
                                    </p:anim>
                                    <p:animEffect transition="in" filter="fade">
                                      <p:cBhvr>
                                        <p:cTn id="27" dur="500"/>
                                        <p:tgtEl>
                                          <p:spTgt spid="28"/>
                                        </p:tgtEl>
                                      </p:cBhvr>
                                    </p:animEffect>
                                  </p:childTnLst>
                                </p:cTn>
                              </p:par>
                              <p:par>
                                <p:cTn id="28" presetID="49" presetClass="entr" presetSubtype="0" decel="100000" fill="hold" grpId="1"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style.rotation</p:attrName>
                                        </p:attrNameLst>
                                      </p:cBhvr>
                                      <p:tavLst>
                                        <p:tav tm="0">
                                          <p:val>
                                            <p:fltVal val="360"/>
                                          </p:val>
                                        </p:tav>
                                        <p:tav tm="100000">
                                          <p:val>
                                            <p:fltVal val="0"/>
                                          </p:val>
                                        </p:tav>
                                      </p:tavLst>
                                    </p:anim>
                                    <p:animEffect transition="in" filter="fade">
                                      <p:cBhvr>
                                        <p:cTn id="33" dur="500"/>
                                        <p:tgtEl>
                                          <p:spTgt spid="4"/>
                                        </p:tgtEl>
                                      </p:cBhvr>
                                    </p:animEffect>
                                  </p:childTnLst>
                                </p:cTn>
                              </p:par>
                            </p:childTnLst>
                          </p:cTn>
                        </p:par>
                        <p:par>
                          <p:cTn id="34" fill="hold">
                            <p:stCondLst>
                              <p:cond delay="1250"/>
                            </p:stCondLst>
                            <p:childTnLst>
                              <p:par>
                                <p:cTn id="35" presetID="53" presetClass="entr" presetSubtype="16" fill="hold" grpId="0" nodeType="after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 calcmode="lin" valueType="num">
                                      <p:cBhvr>
                                        <p:cTn id="37" dur="250" fill="hold"/>
                                        <p:tgtEl>
                                          <p:spTgt spid="32">
                                            <p:txEl>
                                              <p:pRg st="0" end="0"/>
                                            </p:txEl>
                                          </p:spTgt>
                                        </p:tgtEl>
                                        <p:attrNameLst>
                                          <p:attrName>ppt_w</p:attrName>
                                        </p:attrNameLst>
                                      </p:cBhvr>
                                      <p:tavLst>
                                        <p:tav tm="0">
                                          <p:val>
                                            <p:fltVal val="0"/>
                                          </p:val>
                                        </p:tav>
                                        <p:tav tm="100000">
                                          <p:val>
                                            <p:strVal val="#ppt_w"/>
                                          </p:val>
                                        </p:tav>
                                      </p:tavLst>
                                    </p:anim>
                                    <p:anim calcmode="lin" valueType="num">
                                      <p:cBhvr>
                                        <p:cTn id="38" dur="25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39" dur="250"/>
                                        <p:tgtEl>
                                          <p:spTgt spid="32">
                                            <p:txEl>
                                              <p:pRg st="0" end="0"/>
                                            </p:txEl>
                                          </p:spTgt>
                                        </p:tgtEl>
                                      </p:cBhvr>
                                    </p:animEffect>
                                  </p:childTnLst>
                                </p:cTn>
                              </p:par>
                            </p:childTnLst>
                          </p:cTn>
                        </p:par>
                        <p:par>
                          <p:cTn id="40" fill="hold">
                            <p:stCondLst>
                              <p:cond delay="1500"/>
                            </p:stCondLst>
                            <p:childTnLst>
                              <p:par>
                                <p:cTn id="41" presetID="2" presetClass="entr" presetSubtype="4" decel="100000" fill="hold" grpId="0" nodeType="afterEffect">
                                  <p:stCondLst>
                                    <p:cond delay="250"/>
                                  </p:stCondLst>
                                  <p:childTnLst>
                                    <p:set>
                                      <p:cBhvr>
                                        <p:cTn id="42" dur="1" fill="hold">
                                          <p:stCondLst>
                                            <p:cond delay="0"/>
                                          </p:stCondLst>
                                        </p:cTn>
                                        <p:tgtEl>
                                          <p:spTgt spid="36">
                                            <p:txEl>
                                              <p:pRg st="0" end="0"/>
                                            </p:txEl>
                                          </p:spTgt>
                                        </p:tgtEl>
                                        <p:attrNameLst>
                                          <p:attrName>style.visibility</p:attrName>
                                        </p:attrNameLst>
                                      </p:cBhvr>
                                      <p:to>
                                        <p:strVal val="visible"/>
                                      </p:to>
                                    </p:set>
                                    <p:anim calcmode="lin" valueType="num">
                                      <p:cBhvr additive="base">
                                        <p:cTn id="4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37">
                                            <p:txEl>
                                              <p:pRg st="0" end="0"/>
                                            </p:txEl>
                                          </p:spTgt>
                                        </p:tgtEl>
                                        <p:attrNameLst>
                                          <p:attrName>style.visibility</p:attrName>
                                        </p:attrNameLst>
                                      </p:cBhvr>
                                      <p:to>
                                        <p:strVal val="visible"/>
                                      </p:to>
                                    </p:set>
                                    <p:anim calcmode="lin" valueType="num">
                                      <p:cBhvr additive="base">
                                        <p:cTn id="4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2" presetClass="entr" presetSubtype="8" fill="hold"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3000"/>
                            </p:stCondLst>
                            <p:childTnLst>
                              <p:par>
                                <p:cTn id="54" presetID="49" presetClass="entr" presetSubtype="0" decel="10000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 calcmode="lin" valueType="num">
                                      <p:cBhvr>
                                        <p:cTn id="58" dur="500" fill="hold"/>
                                        <p:tgtEl>
                                          <p:spTgt spid="48"/>
                                        </p:tgtEl>
                                        <p:attrNameLst>
                                          <p:attrName>style.rotation</p:attrName>
                                        </p:attrNameLst>
                                      </p:cBhvr>
                                      <p:tavLst>
                                        <p:tav tm="0">
                                          <p:val>
                                            <p:fltVal val="360"/>
                                          </p:val>
                                        </p:tav>
                                        <p:tav tm="100000">
                                          <p:val>
                                            <p:fltVal val="0"/>
                                          </p:val>
                                        </p:tav>
                                      </p:tavLst>
                                    </p:anim>
                                    <p:animEffect transition="in" filter="fade">
                                      <p:cBhvr>
                                        <p:cTn id="59" dur="500"/>
                                        <p:tgtEl>
                                          <p:spTgt spid="48"/>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 calcmode="lin" valueType="num">
                                      <p:cBhvr>
                                        <p:cTn id="64" dur="500" fill="hold"/>
                                        <p:tgtEl>
                                          <p:spTgt spid="49"/>
                                        </p:tgtEl>
                                        <p:attrNameLst>
                                          <p:attrName>style.rotation</p:attrName>
                                        </p:attrNameLst>
                                      </p:cBhvr>
                                      <p:tavLst>
                                        <p:tav tm="0">
                                          <p:val>
                                            <p:fltVal val="360"/>
                                          </p:val>
                                        </p:tav>
                                        <p:tav tm="100000">
                                          <p:val>
                                            <p:fltVal val="0"/>
                                          </p:val>
                                        </p:tav>
                                      </p:tavLst>
                                    </p:anim>
                                    <p:animEffect transition="in" filter="fade">
                                      <p:cBhvr>
                                        <p:cTn id="65" dur="500"/>
                                        <p:tgtEl>
                                          <p:spTgt spid="49"/>
                                        </p:tgtEl>
                                      </p:cBhvr>
                                    </p:animEffect>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51">
                                            <p:txEl>
                                              <p:pRg st="0" end="0"/>
                                            </p:txEl>
                                          </p:spTgt>
                                        </p:tgtEl>
                                        <p:attrNameLst>
                                          <p:attrName>style.visibility</p:attrName>
                                        </p:attrNameLst>
                                      </p:cBhvr>
                                      <p:to>
                                        <p:strVal val="visible"/>
                                      </p:to>
                                    </p:set>
                                    <p:anim calcmode="lin" valueType="num">
                                      <p:cBhvr>
                                        <p:cTn id="69" dur="250" fill="hold"/>
                                        <p:tgtEl>
                                          <p:spTgt spid="51">
                                            <p:txEl>
                                              <p:pRg st="0" end="0"/>
                                            </p:txEl>
                                          </p:spTgt>
                                        </p:tgtEl>
                                        <p:attrNameLst>
                                          <p:attrName>ppt_w</p:attrName>
                                        </p:attrNameLst>
                                      </p:cBhvr>
                                      <p:tavLst>
                                        <p:tav tm="0">
                                          <p:val>
                                            <p:fltVal val="0"/>
                                          </p:val>
                                        </p:tav>
                                        <p:tav tm="100000">
                                          <p:val>
                                            <p:strVal val="#ppt_w"/>
                                          </p:val>
                                        </p:tav>
                                      </p:tavLst>
                                    </p:anim>
                                    <p:anim calcmode="lin" valueType="num">
                                      <p:cBhvr>
                                        <p:cTn id="70" dur="25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71" dur="250"/>
                                        <p:tgtEl>
                                          <p:spTgt spid="51">
                                            <p:txEl>
                                              <p:pRg st="0" end="0"/>
                                            </p:txEl>
                                          </p:spTgt>
                                        </p:tgtEl>
                                      </p:cBhvr>
                                    </p:animEffect>
                                  </p:childTnLst>
                                </p:cTn>
                              </p:par>
                            </p:childTnLst>
                          </p:cTn>
                        </p:par>
                        <p:par>
                          <p:cTn id="72" fill="hold">
                            <p:stCondLst>
                              <p:cond delay="3750"/>
                            </p:stCondLst>
                            <p:childTnLst>
                              <p:par>
                                <p:cTn id="73" presetID="2" presetClass="entr" presetSubtype="4" decel="100000" fill="hold" grpId="0" nodeType="afterEffect">
                                  <p:stCondLst>
                                    <p:cond delay="250"/>
                                  </p:stCondLst>
                                  <p:childTnLst>
                                    <p:set>
                                      <p:cBhvr>
                                        <p:cTn id="74" dur="1" fill="hold">
                                          <p:stCondLst>
                                            <p:cond delay="0"/>
                                          </p:stCondLst>
                                        </p:cTn>
                                        <p:tgtEl>
                                          <p:spTgt spid="52">
                                            <p:txEl>
                                              <p:pRg st="0" end="0"/>
                                            </p:txEl>
                                          </p:spTgt>
                                        </p:tgtEl>
                                        <p:attrNameLst>
                                          <p:attrName>style.visibility</p:attrName>
                                        </p:attrNameLst>
                                      </p:cBhvr>
                                      <p:to>
                                        <p:strVal val="visible"/>
                                      </p:to>
                                    </p:set>
                                    <p:anim calcmode="lin" valueType="num">
                                      <p:cBhvr additive="base">
                                        <p:cTn id="7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2">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250"/>
                                  </p:stCondLst>
                                  <p:childTnLst>
                                    <p:set>
                                      <p:cBhvr>
                                        <p:cTn id="78" dur="1" fill="hold">
                                          <p:stCondLst>
                                            <p:cond delay="0"/>
                                          </p:stCondLst>
                                        </p:cTn>
                                        <p:tgtEl>
                                          <p:spTgt spid="53">
                                            <p:txEl>
                                              <p:pRg st="0" end="0"/>
                                            </p:txEl>
                                          </p:spTgt>
                                        </p:tgtEl>
                                        <p:attrNameLst>
                                          <p:attrName>style.visibility</p:attrName>
                                        </p:attrNameLst>
                                      </p:cBhvr>
                                      <p:to>
                                        <p:strVal val="visible"/>
                                      </p:to>
                                    </p:set>
                                    <p:anim calcmode="lin" valueType="num">
                                      <p:cBhvr additive="base">
                                        <p:cTn id="79"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22" presetClass="entr" presetSubtype="8" fill="hold" nodeType="afterEffect">
                                  <p:stCondLst>
                                    <p:cond delay="25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childTnLst>
                          </p:cTn>
                        </p:par>
                        <p:par>
                          <p:cTn id="85" fill="hold">
                            <p:stCondLst>
                              <p:cond delay="5250"/>
                            </p:stCondLst>
                            <p:childTnLst>
                              <p:par>
                                <p:cTn id="86" presetID="49" presetClass="entr" presetSubtype="0" decel="10000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 calcmode="lin" valueType="num">
                                      <p:cBhvr>
                                        <p:cTn id="88" dur="500" fill="hold"/>
                                        <p:tgtEl>
                                          <p:spTgt spid="54"/>
                                        </p:tgtEl>
                                        <p:attrNameLst>
                                          <p:attrName>ppt_w</p:attrName>
                                        </p:attrNameLst>
                                      </p:cBhvr>
                                      <p:tavLst>
                                        <p:tav tm="0">
                                          <p:val>
                                            <p:fltVal val="0"/>
                                          </p:val>
                                        </p:tav>
                                        <p:tav tm="100000">
                                          <p:val>
                                            <p:strVal val="#ppt_w"/>
                                          </p:val>
                                        </p:tav>
                                      </p:tavLst>
                                    </p:anim>
                                    <p:anim calcmode="lin" valueType="num">
                                      <p:cBhvr>
                                        <p:cTn id="89" dur="500" fill="hold"/>
                                        <p:tgtEl>
                                          <p:spTgt spid="54"/>
                                        </p:tgtEl>
                                        <p:attrNameLst>
                                          <p:attrName>ppt_h</p:attrName>
                                        </p:attrNameLst>
                                      </p:cBhvr>
                                      <p:tavLst>
                                        <p:tav tm="0">
                                          <p:val>
                                            <p:fltVal val="0"/>
                                          </p:val>
                                        </p:tav>
                                        <p:tav tm="100000">
                                          <p:val>
                                            <p:strVal val="#ppt_h"/>
                                          </p:val>
                                        </p:tav>
                                      </p:tavLst>
                                    </p:anim>
                                    <p:anim calcmode="lin" valueType="num">
                                      <p:cBhvr>
                                        <p:cTn id="90" dur="500" fill="hold"/>
                                        <p:tgtEl>
                                          <p:spTgt spid="54"/>
                                        </p:tgtEl>
                                        <p:attrNameLst>
                                          <p:attrName>style.rotation</p:attrName>
                                        </p:attrNameLst>
                                      </p:cBhvr>
                                      <p:tavLst>
                                        <p:tav tm="0">
                                          <p:val>
                                            <p:fltVal val="360"/>
                                          </p:val>
                                        </p:tav>
                                        <p:tav tm="100000">
                                          <p:val>
                                            <p:fltVal val="0"/>
                                          </p:val>
                                        </p:tav>
                                      </p:tavLst>
                                    </p:anim>
                                    <p:animEffect transition="in" filter="fade">
                                      <p:cBhvr>
                                        <p:cTn id="91" dur="500"/>
                                        <p:tgtEl>
                                          <p:spTgt spid="54"/>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anim calcmode="lin" valueType="num">
                                      <p:cBhvr>
                                        <p:cTn id="94" dur="500" fill="hold"/>
                                        <p:tgtEl>
                                          <p:spTgt spid="55"/>
                                        </p:tgtEl>
                                        <p:attrNameLst>
                                          <p:attrName>ppt_w</p:attrName>
                                        </p:attrNameLst>
                                      </p:cBhvr>
                                      <p:tavLst>
                                        <p:tav tm="0">
                                          <p:val>
                                            <p:fltVal val="0"/>
                                          </p:val>
                                        </p:tav>
                                        <p:tav tm="100000">
                                          <p:val>
                                            <p:strVal val="#ppt_w"/>
                                          </p:val>
                                        </p:tav>
                                      </p:tavLst>
                                    </p:anim>
                                    <p:anim calcmode="lin" valueType="num">
                                      <p:cBhvr>
                                        <p:cTn id="95" dur="500" fill="hold"/>
                                        <p:tgtEl>
                                          <p:spTgt spid="55"/>
                                        </p:tgtEl>
                                        <p:attrNameLst>
                                          <p:attrName>ppt_h</p:attrName>
                                        </p:attrNameLst>
                                      </p:cBhvr>
                                      <p:tavLst>
                                        <p:tav tm="0">
                                          <p:val>
                                            <p:fltVal val="0"/>
                                          </p:val>
                                        </p:tav>
                                        <p:tav tm="100000">
                                          <p:val>
                                            <p:strVal val="#ppt_h"/>
                                          </p:val>
                                        </p:tav>
                                      </p:tavLst>
                                    </p:anim>
                                    <p:anim calcmode="lin" valueType="num">
                                      <p:cBhvr>
                                        <p:cTn id="96" dur="500" fill="hold"/>
                                        <p:tgtEl>
                                          <p:spTgt spid="55"/>
                                        </p:tgtEl>
                                        <p:attrNameLst>
                                          <p:attrName>style.rotation</p:attrName>
                                        </p:attrNameLst>
                                      </p:cBhvr>
                                      <p:tavLst>
                                        <p:tav tm="0">
                                          <p:val>
                                            <p:fltVal val="360"/>
                                          </p:val>
                                        </p:tav>
                                        <p:tav tm="100000">
                                          <p:val>
                                            <p:fltVal val="0"/>
                                          </p:val>
                                        </p:tav>
                                      </p:tavLst>
                                    </p:anim>
                                    <p:animEffect transition="in" filter="fade">
                                      <p:cBhvr>
                                        <p:cTn id="97" dur="500"/>
                                        <p:tgtEl>
                                          <p:spTgt spid="55"/>
                                        </p:tgtEl>
                                      </p:cBhvr>
                                    </p:animEffect>
                                  </p:childTnLst>
                                </p:cTn>
                              </p:par>
                            </p:childTnLst>
                          </p:cTn>
                        </p:par>
                        <p:par>
                          <p:cTn id="98" fill="hold">
                            <p:stCondLst>
                              <p:cond delay="5750"/>
                            </p:stCondLst>
                            <p:childTnLst>
                              <p:par>
                                <p:cTn id="99" presetID="53" presetClass="entr" presetSubtype="16" fill="hold" grpId="0" nodeType="afterEffect">
                                  <p:stCondLst>
                                    <p:cond delay="0"/>
                                  </p:stCondLst>
                                  <p:childTnLst>
                                    <p:set>
                                      <p:cBhvr>
                                        <p:cTn id="100" dur="1" fill="hold">
                                          <p:stCondLst>
                                            <p:cond delay="0"/>
                                          </p:stCondLst>
                                        </p:cTn>
                                        <p:tgtEl>
                                          <p:spTgt spid="57">
                                            <p:txEl>
                                              <p:pRg st="0" end="0"/>
                                            </p:txEl>
                                          </p:spTgt>
                                        </p:tgtEl>
                                        <p:attrNameLst>
                                          <p:attrName>style.visibility</p:attrName>
                                        </p:attrNameLst>
                                      </p:cBhvr>
                                      <p:to>
                                        <p:strVal val="visible"/>
                                      </p:to>
                                    </p:set>
                                    <p:anim calcmode="lin" valueType="num">
                                      <p:cBhvr>
                                        <p:cTn id="101" dur="25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02" dur="25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3" dur="250"/>
                                        <p:tgtEl>
                                          <p:spTgt spid="57">
                                            <p:txEl>
                                              <p:pRg st="0" end="0"/>
                                            </p:txEl>
                                          </p:spTgt>
                                        </p:tgtEl>
                                      </p:cBhvr>
                                    </p:animEffect>
                                  </p:childTnLst>
                                </p:cTn>
                              </p:par>
                            </p:childTnLst>
                          </p:cTn>
                        </p:par>
                        <p:par>
                          <p:cTn id="104" fill="hold">
                            <p:stCondLst>
                              <p:cond delay="6000"/>
                            </p:stCondLst>
                            <p:childTnLst>
                              <p:par>
                                <p:cTn id="105" presetID="2" presetClass="entr" presetSubtype="4" decel="100000" fill="hold" grpId="0" nodeType="afterEffect">
                                  <p:stCondLst>
                                    <p:cond delay="250"/>
                                  </p:stCondLst>
                                  <p:childTnLst>
                                    <p:set>
                                      <p:cBhvr>
                                        <p:cTn id="106" dur="1" fill="hold">
                                          <p:stCondLst>
                                            <p:cond delay="0"/>
                                          </p:stCondLst>
                                        </p:cTn>
                                        <p:tgtEl>
                                          <p:spTgt spid="58">
                                            <p:txEl>
                                              <p:pRg st="0" end="0"/>
                                            </p:txEl>
                                          </p:spTgt>
                                        </p:tgtEl>
                                        <p:attrNameLst>
                                          <p:attrName>style.visibility</p:attrName>
                                        </p:attrNameLst>
                                      </p:cBhvr>
                                      <p:to>
                                        <p:strVal val="visible"/>
                                      </p:to>
                                    </p:set>
                                    <p:anim calcmode="lin" valueType="num">
                                      <p:cBhvr additive="base">
                                        <p:cTn id="10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09" presetID="2" presetClass="entr" presetSubtype="4" decel="100000" fill="hold" grpId="0" nodeType="withEffect">
                                  <p:stCondLst>
                                    <p:cond delay="250"/>
                                  </p:stCondLst>
                                  <p:childTnLst>
                                    <p:set>
                                      <p:cBhvr>
                                        <p:cTn id="110" dur="1" fill="hold">
                                          <p:stCondLst>
                                            <p:cond delay="0"/>
                                          </p:stCondLst>
                                        </p:cTn>
                                        <p:tgtEl>
                                          <p:spTgt spid="59">
                                            <p:txEl>
                                              <p:pRg st="0" end="0"/>
                                            </p:txEl>
                                          </p:spTgt>
                                        </p:tgtEl>
                                        <p:attrNameLst>
                                          <p:attrName>style.visibility</p:attrName>
                                        </p:attrNameLst>
                                      </p:cBhvr>
                                      <p:to>
                                        <p:strVal val="visible"/>
                                      </p:to>
                                    </p:set>
                                    <p:anim calcmode="lin" valueType="num">
                                      <p:cBhvr additive="base">
                                        <p:cTn id="111"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par>
                          <p:cTn id="113" fill="hold">
                            <p:stCondLst>
                              <p:cond delay="6750"/>
                            </p:stCondLst>
                            <p:childTnLst>
                              <p:par>
                                <p:cTn id="114" presetID="22" presetClass="entr" presetSubtype="8" fill="hold" nodeType="afterEffect">
                                  <p:stCondLst>
                                    <p:cond delay="250"/>
                                  </p:stCondLst>
                                  <p:childTnLst>
                                    <p:set>
                                      <p:cBhvr>
                                        <p:cTn id="115" dur="1" fill="hold">
                                          <p:stCondLst>
                                            <p:cond delay="0"/>
                                          </p:stCondLst>
                                        </p:cTn>
                                        <p:tgtEl>
                                          <p:spTgt spid="56"/>
                                        </p:tgtEl>
                                        <p:attrNameLst>
                                          <p:attrName>style.visibility</p:attrName>
                                        </p:attrNameLst>
                                      </p:cBhvr>
                                      <p:to>
                                        <p:strVal val="visible"/>
                                      </p:to>
                                    </p:set>
                                    <p:animEffect transition="in" filter="wipe(left)">
                                      <p:cBhvr>
                                        <p:cTn id="116" dur="500"/>
                                        <p:tgtEl>
                                          <p:spTgt spid="56"/>
                                        </p:tgtEl>
                                      </p:cBhvr>
                                    </p:animEffect>
                                  </p:childTnLst>
                                </p:cTn>
                              </p:par>
                            </p:childTnLst>
                          </p:cTn>
                        </p:par>
                        <p:par>
                          <p:cTn id="117" fill="hold">
                            <p:stCondLst>
                              <p:cond delay="7500"/>
                            </p:stCondLst>
                            <p:childTnLst>
                              <p:par>
                                <p:cTn id="118" presetID="49" presetClass="entr" presetSubtype="0" decel="10000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 calcmode="lin" valueType="num">
                                      <p:cBhvr>
                                        <p:cTn id="122" dur="500" fill="hold"/>
                                        <p:tgtEl>
                                          <p:spTgt spid="60"/>
                                        </p:tgtEl>
                                        <p:attrNameLst>
                                          <p:attrName>style.rotation</p:attrName>
                                        </p:attrNameLst>
                                      </p:cBhvr>
                                      <p:tavLst>
                                        <p:tav tm="0">
                                          <p:val>
                                            <p:fltVal val="360"/>
                                          </p:val>
                                        </p:tav>
                                        <p:tav tm="100000">
                                          <p:val>
                                            <p:fltVal val="0"/>
                                          </p:val>
                                        </p:tav>
                                      </p:tavLst>
                                    </p:anim>
                                    <p:animEffect transition="in" filter="fade">
                                      <p:cBhvr>
                                        <p:cTn id="123" dur="500"/>
                                        <p:tgtEl>
                                          <p:spTgt spid="60"/>
                                        </p:tgtEl>
                                      </p:cBhvr>
                                    </p:animEffect>
                                  </p:childTnLst>
                                </p:cTn>
                              </p:par>
                              <p:par>
                                <p:cTn id="124" presetID="49" presetClass="entr" presetSubtype="0" decel="100000" fill="hold" grpId="0" nodeType="with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p:cTn id="126" dur="500" fill="hold"/>
                                        <p:tgtEl>
                                          <p:spTgt spid="61"/>
                                        </p:tgtEl>
                                        <p:attrNameLst>
                                          <p:attrName>ppt_w</p:attrName>
                                        </p:attrNameLst>
                                      </p:cBhvr>
                                      <p:tavLst>
                                        <p:tav tm="0">
                                          <p:val>
                                            <p:fltVal val="0"/>
                                          </p:val>
                                        </p:tav>
                                        <p:tav tm="100000">
                                          <p:val>
                                            <p:strVal val="#ppt_w"/>
                                          </p:val>
                                        </p:tav>
                                      </p:tavLst>
                                    </p:anim>
                                    <p:anim calcmode="lin" valueType="num">
                                      <p:cBhvr>
                                        <p:cTn id="127" dur="500" fill="hold"/>
                                        <p:tgtEl>
                                          <p:spTgt spid="61"/>
                                        </p:tgtEl>
                                        <p:attrNameLst>
                                          <p:attrName>ppt_h</p:attrName>
                                        </p:attrNameLst>
                                      </p:cBhvr>
                                      <p:tavLst>
                                        <p:tav tm="0">
                                          <p:val>
                                            <p:fltVal val="0"/>
                                          </p:val>
                                        </p:tav>
                                        <p:tav tm="100000">
                                          <p:val>
                                            <p:strVal val="#ppt_h"/>
                                          </p:val>
                                        </p:tav>
                                      </p:tavLst>
                                    </p:anim>
                                    <p:anim calcmode="lin" valueType="num">
                                      <p:cBhvr>
                                        <p:cTn id="128" dur="500" fill="hold"/>
                                        <p:tgtEl>
                                          <p:spTgt spid="61"/>
                                        </p:tgtEl>
                                        <p:attrNameLst>
                                          <p:attrName>style.rotation</p:attrName>
                                        </p:attrNameLst>
                                      </p:cBhvr>
                                      <p:tavLst>
                                        <p:tav tm="0">
                                          <p:val>
                                            <p:fltVal val="360"/>
                                          </p:val>
                                        </p:tav>
                                        <p:tav tm="100000">
                                          <p:val>
                                            <p:fltVal val="0"/>
                                          </p:val>
                                        </p:tav>
                                      </p:tavLst>
                                    </p:anim>
                                    <p:animEffect transition="in" filter="fade">
                                      <p:cBhvr>
                                        <p:cTn id="129" dur="500"/>
                                        <p:tgtEl>
                                          <p:spTgt spid="61"/>
                                        </p:tgtEl>
                                      </p:cBhvr>
                                    </p:animEffect>
                                  </p:childTnLst>
                                </p:cTn>
                              </p:par>
                            </p:childTnLst>
                          </p:cTn>
                        </p:par>
                        <p:par>
                          <p:cTn id="130" fill="hold">
                            <p:stCondLst>
                              <p:cond delay="8000"/>
                            </p:stCondLst>
                            <p:childTnLst>
                              <p:par>
                                <p:cTn id="131" presetID="53" presetClass="entr" presetSubtype="16" fill="hold" grpId="0" nodeType="afterEffect">
                                  <p:stCondLst>
                                    <p:cond delay="0"/>
                                  </p:stCondLst>
                                  <p:childTnLst>
                                    <p:set>
                                      <p:cBhvr>
                                        <p:cTn id="132" dur="1" fill="hold">
                                          <p:stCondLst>
                                            <p:cond delay="0"/>
                                          </p:stCondLst>
                                        </p:cTn>
                                        <p:tgtEl>
                                          <p:spTgt spid="62">
                                            <p:txEl>
                                              <p:pRg st="0" end="0"/>
                                            </p:txEl>
                                          </p:spTgt>
                                        </p:tgtEl>
                                        <p:attrNameLst>
                                          <p:attrName>style.visibility</p:attrName>
                                        </p:attrNameLst>
                                      </p:cBhvr>
                                      <p:to>
                                        <p:strVal val="visible"/>
                                      </p:to>
                                    </p:set>
                                    <p:anim calcmode="lin" valueType="num">
                                      <p:cBhvr>
                                        <p:cTn id="133" dur="25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34" dur="25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35" dur="250"/>
                                        <p:tgtEl>
                                          <p:spTgt spid="62">
                                            <p:txEl>
                                              <p:pRg st="0" end="0"/>
                                            </p:txEl>
                                          </p:spTgt>
                                        </p:tgtEl>
                                      </p:cBhvr>
                                    </p:animEffect>
                                  </p:childTnLst>
                                </p:cTn>
                              </p:par>
                            </p:childTnLst>
                          </p:cTn>
                        </p:par>
                        <p:par>
                          <p:cTn id="136" fill="hold">
                            <p:stCondLst>
                              <p:cond delay="8250"/>
                            </p:stCondLst>
                            <p:childTnLst>
                              <p:par>
                                <p:cTn id="137" presetID="2" presetClass="entr" presetSubtype="4" decel="100000" fill="hold" grpId="0" nodeType="afterEffect">
                                  <p:stCondLst>
                                    <p:cond delay="250"/>
                                  </p:stCondLst>
                                  <p:childTnLst>
                                    <p:set>
                                      <p:cBhvr>
                                        <p:cTn id="138" dur="1" fill="hold">
                                          <p:stCondLst>
                                            <p:cond delay="0"/>
                                          </p:stCondLst>
                                        </p:cTn>
                                        <p:tgtEl>
                                          <p:spTgt spid="63">
                                            <p:txEl>
                                              <p:pRg st="0" end="0"/>
                                            </p:txEl>
                                          </p:spTgt>
                                        </p:tgtEl>
                                        <p:attrNameLst>
                                          <p:attrName>style.visibility</p:attrName>
                                        </p:attrNameLst>
                                      </p:cBhvr>
                                      <p:to>
                                        <p:strVal val="visible"/>
                                      </p:to>
                                    </p:set>
                                    <p:anim calcmode="lin" valueType="num">
                                      <p:cBhvr additive="base">
                                        <p:cTn id="139"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250"/>
                                  </p:stCondLst>
                                  <p:childTnLst>
                                    <p:set>
                                      <p:cBhvr>
                                        <p:cTn id="142" dur="1" fill="hold">
                                          <p:stCondLst>
                                            <p:cond delay="0"/>
                                          </p:stCondLst>
                                        </p:cTn>
                                        <p:tgtEl>
                                          <p:spTgt spid="64">
                                            <p:txEl>
                                              <p:pRg st="0" end="0"/>
                                            </p:txEl>
                                          </p:spTgt>
                                        </p:tgtEl>
                                        <p:attrNameLst>
                                          <p:attrName>style.visibility</p:attrName>
                                        </p:attrNameLst>
                                      </p:cBhvr>
                                      <p:to>
                                        <p:strVal val="visible"/>
                                      </p:to>
                                    </p:set>
                                    <p:anim calcmode="lin" valueType="num">
                                      <p:cBhvr additive="base">
                                        <p:cTn id="143"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5" grpId="0"/>
      <p:bldP spid="2" grpId="0"/>
      <p:bldP spid="4" grpId="1" animBg="1"/>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250" fill="hold"/>
                        <p:tgtEl>
                          <p:spTgt spid="32"/>
                        </p:tgtEl>
                        <p:attrNameLst>
                          <p:attrName>ppt_w</p:attrName>
                        </p:attrNameLst>
                      </p:cBhvr>
                      <p:tavLst>
                        <p:tav tm="0">
                          <p:val>
                            <p:fltVal val="0"/>
                          </p:val>
                        </p:tav>
                        <p:tav tm="100000">
                          <p:val>
                            <p:strVal val="#ppt_w"/>
                          </p:val>
                        </p:tav>
                      </p:tavLst>
                    </p:anim>
                    <p:anim calcmode="lin" valueType="num">
                      <p:cBhvr>
                        <p:cTn dur="250" fill="hold"/>
                        <p:tgtEl>
                          <p:spTgt spid="32"/>
                        </p:tgtEl>
                        <p:attrNameLst>
                          <p:attrName>ppt_h</p:attrName>
                        </p:attrNameLst>
                      </p:cBhvr>
                      <p:tavLst>
                        <p:tav tm="0">
                          <p:val>
                            <p:fltVal val="0"/>
                          </p:val>
                        </p:tav>
                        <p:tav tm="100000">
                          <p:val>
                            <p:strVal val="#ppt_h"/>
                          </p:val>
                        </p:tav>
                      </p:tavLst>
                    </p:anim>
                    <p:animEffect transition="in" filter="fade">
                      <p:cBhvr>
                        <p:cTn dur="250"/>
                        <p:tgtEl>
                          <p:spTgt spid="32"/>
                        </p:tgtEl>
                      </p:cBhvr>
                    </p:animEffect>
                  </p:childTnLst>
                </p:cTn>
              </p:par>
            </p:tnLst>
          </p:tmpl>
        </p:tmplLst>
      </p:bldP>
      <p:bldP spid="36" grpId="0" build="p">
        <p:tmplLst>
          <p:tmpl lvl="1">
            <p:tnLst>
              <p:par>
                <p:cTn presetID="2" presetClass="entr" presetSubtype="4"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48" grpId="0" animBg="1"/>
      <p:bldP spid="49" grpId="0" animBg="1"/>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250" fill="hold"/>
                        <p:tgtEl>
                          <p:spTgt spid="51"/>
                        </p:tgtEl>
                        <p:attrNameLst>
                          <p:attrName>ppt_w</p:attrName>
                        </p:attrNameLst>
                      </p:cBhvr>
                      <p:tavLst>
                        <p:tav tm="0">
                          <p:val>
                            <p:fltVal val="0"/>
                          </p:val>
                        </p:tav>
                        <p:tav tm="100000">
                          <p:val>
                            <p:strVal val="#ppt_w"/>
                          </p:val>
                        </p:tav>
                      </p:tavLst>
                    </p:anim>
                    <p:anim calcmode="lin" valueType="num">
                      <p:cBhvr>
                        <p:cTn dur="250" fill="hold"/>
                        <p:tgtEl>
                          <p:spTgt spid="51"/>
                        </p:tgtEl>
                        <p:attrNameLst>
                          <p:attrName>ppt_h</p:attrName>
                        </p:attrNameLst>
                      </p:cBhvr>
                      <p:tavLst>
                        <p:tav tm="0">
                          <p:val>
                            <p:fltVal val="0"/>
                          </p:val>
                        </p:tav>
                        <p:tav tm="100000">
                          <p:val>
                            <p:strVal val="#ppt_h"/>
                          </p:val>
                        </p:tav>
                      </p:tavLst>
                    </p:anim>
                    <p:animEffect transition="in" filter="fade">
                      <p:cBhvr>
                        <p:cTn dur="250"/>
                        <p:tgtEl>
                          <p:spTgt spid="51"/>
                        </p:tgtEl>
                      </p:cBhvr>
                    </p:animEffect>
                  </p:childTnLst>
                </p:cTn>
              </p:par>
            </p:tnLst>
          </p:tmpl>
        </p:tmplLst>
      </p:bldP>
      <p:bldP spid="52" grpId="0" build="p">
        <p:tmplLst>
          <p:tmpl lvl="1">
            <p:tnLst>
              <p:par>
                <p:cTn presetID="2" presetClass="entr" presetSubtype="4"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250" fill="hold"/>
                        <p:tgtEl>
                          <p:spTgt spid="57"/>
                        </p:tgtEl>
                        <p:attrNameLst>
                          <p:attrName>ppt_w</p:attrName>
                        </p:attrNameLst>
                      </p:cBhvr>
                      <p:tavLst>
                        <p:tav tm="0">
                          <p:val>
                            <p:fltVal val="0"/>
                          </p:val>
                        </p:tav>
                        <p:tav tm="100000">
                          <p:val>
                            <p:strVal val="#ppt_w"/>
                          </p:val>
                        </p:tav>
                      </p:tavLst>
                    </p:anim>
                    <p:anim calcmode="lin" valueType="num">
                      <p:cBhvr>
                        <p:cTn dur="250" fill="hold"/>
                        <p:tgtEl>
                          <p:spTgt spid="57"/>
                        </p:tgtEl>
                        <p:attrNameLst>
                          <p:attrName>ppt_h</p:attrName>
                        </p:attrNameLst>
                      </p:cBhvr>
                      <p:tavLst>
                        <p:tav tm="0">
                          <p:val>
                            <p:fltVal val="0"/>
                          </p:val>
                        </p:tav>
                        <p:tav tm="100000">
                          <p:val>
                            <p:strVal val="#ppt_h"/>
                          </p:val>
                        </p:tav>
                      </p:tavLst>
                    </p:anim>
                    <p:animEffect transition="in" filter="fade">
                      <p:cBhvr>
                        <p:cTn dur="250"/>
                        <p:tgtEl>
                          <p:spTgt spid="57"/>
                        </p:tgtEl>
                      </p:cBhvr>
                    </p:animEffect>
                  </p:childTnLst>
                </p:cTn>
              </p:par>
            </p:tnLst>
          </p:tmpl>
        </p:tmplLst>
      </p:bldP>
      <p:bldP spid="58" grpId="0" build="p">
        <p:tmplLst>
          <p:tmpl lvl="1">
            <p:tnLst>
              <p:par>
                <p:cTn presetID="2" presetClass="entr" presetSubtype="4" decel="10000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build="p">
        <p:tmplLst>
          <p:tmpl lvl="1">
            <p:tnLst>
              <p:par>
                <p:cTn presetID="2" presetClass="entr" presetSubtype="4" decel="100000" fill="hold" nodeType="withEffect">
                  <p:stCondLst>
                    <p:cond delay="25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ppt_x"/>
                          </p:val>
                        </p:tav>
                        <p:tav tm="100000">
                          <p:val>
                            <p:strVal val="#ppt_x"/>
                          </p:val>
                        </p:tav>
                      </p:tavLst>
                    </p:anim>
                    <p:anim calcmode="lin" valueType="num">
                      <p:cBhvr additive="base">
                        <p:cTn dur="500" fill="hold"/>
                        <p:tgtEl>
                          <p:spTgt spid="59"/>
                        </p:tgtEl>
                        <p:attrNameLst>
                          <p:attrName>ppt_y</p:attrName>
                        </p:attrNameLst>
                      </p:cBhvr>
                      <p:tavLst>
                        <p:tav tm="0">
                          <p:val>
                            <p:strVal val="1+#ppt_h/2"/>
                          </p:val>
                        </p:tav>
                        <p:tav tm="100000">
                          <p:val>
                            <p:strVal val="#ppt_y"/>
                          </p:val>
                        </p:tav>
                      </p:tavLst>
                    </p:anim>
                  </p:childTnLst>
                </p:cTn>
              </p:par>
            </p:tnLst>
          </p:tmpl>
        </p:tmplLst>
      </p:bldP>
      <p:bldP spid="60" grpId="0" animBg="1"/>
      <p:bldP spid="61" grpId="0" animBg="1"/>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250" fill="hold"/>
                        <p:tgtEl>
                          <p:spTgt spid="62"/>
                        </p:tgtEl>
                        <p:attrNameLst>
                          <p:attrName>ppt_w</p:attrName>
                        </p:attrNameLst>
                      </p:cBhvr>
                      <p:tavLst>
                        <p:tav tm="0">
                          <p:val>
                            <p:fltVal val="0"/>
                          </p:val>
                        </p:tav>
                        <p:tav tm="100000">
                          <p:val>
                            <p:strVal val="#ppt_w"/>
                          </p:val>
                        </p:tav>
                      </p:tavLst>
                    </p:anim>
                    <p:anim calcmode="lin" valueType="num">
                      <p:cBhvr>
                        <p:cTn dur="250" fill="hold"/>
                        <p:tgtEl>
                          <p:spTgt spid="62"/>
                        </p:tgtEl>
                        <p:attrNameLst>
                          <p:attrName>ppt_h</p:attrName>
                        </p:attrNameLst>
                      </p:cBhvr>
                      <p:tavLst>
                        <p:tav tm="0">
                          <p:val>
                            <p:fltVal val="0"/>
                          </p:val>
                        </p:tav>
                        <p:tav tm="100000">
                          <p:val>
                            <p:strVal val="#ppt_h"/>
                          </p:val>
                        </p:tav>
                      </p:tavLst>
                    </p:anim>
                    <p:animEffect transition="in" filter="fade">
                      <p:cBhvr>
                        <p:cTn dur="250"/>
                        <p:tgtEl>
                          <p:spTgt spid="62"/>
                        </p:tgtEl>
                      </p:cBhvr>
                    </p:animEffect>
                  </p:childTnLst>
                </p:cTn>
              </p:par>
            </p:tnLst>
          </p:tmpl>
        </p:tmplLst>
      </p:bldP>
      <p:bldP spid="63" grpId="0" build="p">
        <p:tmplLst>
          <p:tmpl lvl="1">
            <p:tnLst>
              <p:par>
                <p:cTn presetID="2" presetClass="entr" presetSubtype="4"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build="p">
        <p:tmplLst>
          <p:tmpl lvl="1">
            <p:tnLst>
              <p:par>
                <p:cTn presetID="2" presetClass="entr" presetSubtype="4" decel="100000" fill="hold" nodeType="withEffect">
                  <p:stCondLst>
                    <p:cond delay="25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options">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27" name="対角する 2 つの角を切り取った四角形 26"/>
          <p:cNvSpPr/>
          <p:nvPr userDrawn="1"/>
        </p:nvSpPr>
        <p:spPr>
          <a:xfrm rot="21226749">
            <a:off x="7890144" y="2375107"/>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対角する 2 つの角を切り取った四角形 27"/>
          <p:cNvSpPr/>
          <p:nvPr userDrawn="1"/>
        </p:nvSpPr>
        <p:spPr>
          <a:xfrm rot="21054230">
            <a:off x="7701074" y="2258909"/>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テキスト プレースホルダー 22"/>
          <p:cNvSpPr>
            <a:spLocks noGrp="1"/>
          </p:cNvSpPr>
          <p:nvPr>
            <p:ph type="body" sz="quarter" idx="15" hasCustomPrompt="1"/>
          </p:nvPr>
        </p:nvSpPr>
        <p:spPr>
          <a:xfrm>
            <a:off x="7644696" y="2201667"/>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47" name="テキスト プレースホルダー 5"/>
          <p:cNvSpPr>
            <a:spLocks noGrp="1"/>
          </p:cNvSpPr>
          <p:nvPr>
            <p:ph type="body" sz="quarter" idx="14" hasCustomPrompt="1"/>
          </p:nvPr>
        </p:nvSpPr>
        <p:spPr>
          <a:xfrm>
            <a:off x="8868832" y="2217119"/>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1" name="対角する 2 つの角を切り取った四角形 50"/>
          <p:cNvSpPr/>
          <p:nvPr userDrawn="1"/>
        </p:nvSpPr>
        <p:spPr>
          <a:xfrm rot="21226749">
            <a:off x="7887845" y="3815266"/>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対角する 2 つの角を切り取った四角形 51"/>
          <p:cNvSpPr/>
          <p:nvPr userDrawn="1"/>
        </p:nvSpPr>
        <p:spPr>
          <a:xfrm rot="21054230">
            <a:off x="7698775" y="3699068"/>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テキスト プレースホルダー 22"/>
          <p:cNvSpPr>
            <a:spLocks noGrp="1"/>
          </p:cNvSpPr>
          <p:nvPr>
            <p:ph type="body" sz="quarter" idx="16" hasCustomPrompt="1"/>
          </p:nvPr>
        </p:nvSpPr>
        <p:spPr>
          <a:xfrm>
            <a:off x="7642397" y="3641826"/>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54" name="テキスト プレースホルダー 5"/>
          <p:cNvSpPr>
            <a:spLocks noGrp="1"/>
          </p:cNvSpPr>
          <p:nvPr>
            <p:ph type="body" sz="quarter" idx="17" hasCustomPrompt="1"/>
          </p:nvPr>
        </p:nvSpPr>
        <p:spPr>
          <a:xfrm>
            <a:off x="8866533" y="3657278"/>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5" name="対角する 2 つの角を切り取った四角形 54"/>
          <p:cNvSpPr/>
          <p:nvPr userDrawn="1"/>
        </p:nvSpPr>
        <p:spPr>
          <a:xfrm rot="21226749">
            <a:off x="7890144" y="5337929"/>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対角する 2 つの角を切り取った四角形 55"/>
          <p:cNvSpPr/>
          <p:nvPr userDrawn="1"/>
        </p:nvSpPr>
        <p:spPr>
          <a:xfrm rot="21054230">
            <a:off x="7701074" y="5221731"/>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テキスト プレースホルダー 22"/>
          <p:cNvSpPr>
            <a:spLocks noGrp="1"/>
          </p:cNvSpPr>
          <p:nvPr>
            <p:ph type="body" sz="quarter" idx="18" hasCustomPrompt="1"/>
          </p:nvPr>
        </p:nvSpPr>
        <p:spPr>
          <a:xfrm>
            <a:off x="7644696" y="5164489"/>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58" name="テキスト プレースホルダー 5"/>
          <p:cNvSpPr>
            <a:spLocks noGrp="1"/>
          </p:cNvSpPr>
          <p:nvPr>
            <p:ph type="body" sz="quarter" idx="19" hasCustomPrompt="1"/>
          </p:nvPr>
        </p:nvSpPr>
        <p:spPr>
          <a:xfrm>
            <a:off x="8868832" y="5179941"/>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9" name="対角する 2 つの角を切り取った四角形 58"/>
          <p:cNvSpPr/>
          <p:nvPr userDrawn="1"/>
        </p:nvSpPr>
        <p:spPr>
          <a:xfrm rot="21226749">
            <a:off x="7887843" y="6850097"/>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対角する 2 つの角を切り取った四角形 59"/>
          <p:cNvSpPr/>
          <p:nvPr userDrawn="1"/>
        </p:nvSpPr>
        <p:spPr>
          <a:xfrm rot="21054230">
            <a:off x="7698773" y="6733899"/>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テキスト プレースホルダー 22"/>
          <p:cNvSpPr>
            <a:spLocks noGrp="1"/>
          </p:cNvSpPr>
          <p:nvPr>
            <p:ph type="body" sz="quarter" idx="20" hasCustomPrompt="1"/>
          </p:nvPr>
        </p:nvSpPr>
        <p:spPr>
          <a:xfrm>
            <a:off x="7642395" y="6676657"/>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62" name="テキスト プレースホルダー 5"/>
          <p:cNvSpPr>
            <a:spLocks noGrp="1"/>
          </p:cNvSpPr>
          <p:nvPr>
            <p:ph type="body" sz="quarter" idx="21" hasCustomPrompt="1"/>
          </p:nvPr>
        </p:nvSpPr>
        <p:spPr>
          <a:xfrm>
            <a:off x="8866531" y="6692109"/>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63" name="対角する 2 つの角を切り取った四角形 62"/>
          <p:cNvSpPr/>
          <p:nvPr userDrawn="1"/>
        </p:nvSpPr>
        <p:spPr>
          <a:xfrm rot="21226749">
            <a:off x="7887845" y="8351770"/>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対角する 2 つの角を切り取った四角形 63"/>
          <p:cNvSpPr/>
          <p:nvPr userDrawn="1"/>
        </p:nvSpPr>
        <p:spPr>
          <a:xfrm rot="21054230">
            <a:off x="7698775" y="8235572"/>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テキスト プレースホルダー 22"/>
          <p:cNvSpPr>
            <a:spLocks noGrp="1"/>
          </p:cNvSpPr>
          <p:nvPr>
            <p:ph type="body" sz="quarter" idx="22" hasCustomPrompt="1"/>
          </p:nvPr>
        </p:nvSpPr>
        <p:spPr>
          <a:xfrm>
            <a:off x="7642397" y="8178330"/>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66" name="テキスト プレースホルダー 5"/>
          <p:cNvSpPr>
            <a:spLocks noGrp="1"/>
          </p:cNvSpPr>
          <p:nvPr>
            <p:ph type="body" sz="quarter" idx="23" hasCustomPrompt="1"/>
          </p:nvPr>
        </p:nvSpPr>
        <p:spPr>
          <a:xfrm>
            <a:off x="8866533" y="8193782"/>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67" name="テキスト プレースホルダー 22"/>
          <p:cNvSpPr>
            <a:spLocks noGrp="1"/>
          </p:cNvSpPr>
          <p:nvPr>
            <p:ph type="body" sz="quarter" idx="13" hasCustomPrompt="1"/>
          </p:nvPr>
        </p:nvSpPr>
        <p:spPr>
          <a:xfrm>
            <a:off x="934295" y="2191172"/>
            <a:ext cx="6192688" cy="7043124"/>
          </a:xfrm>
        </p:spPr>
        <p:txBody>
          <a:bodyPr anchor="ctr">
            <a:normAutofit/>
          </a:bodyPr>
          <a:lstStyle>
            <a:lvl1pPr algn="l">
              <a:lnSpc>
                <a:spcPts val="8000"/>
              </a:lnSpc>
              <a:defRPr sz="8000">
                <a:solidFill>
                  <a:srgbClr val="525252"/>
                </a:solidFill>
                <a:latin typeface="+mj-lt"/>
              </a:defRPr>
            </a:lvl1pPr>
          </a:lstStyle>
          <a:p>
            <a:pPr lvl="0"/>
            <a:r>
              <a:rPr lang="en-US" dirty="0"/>
              <a:t>Text</a:t>
            </a:r>
            <a:br>
              <a:rPr lang="en-US" dirty="0"/>
            </a:br>
            <a:r>
              <a:rPr lang="en-US" dirty="0"/>
              <a:t>Here</a:t>
            </a:r>
          </a:p>
        </p:txBody>
      </p:sp>
    </p:spTree>
    <p:extLst>
      <p:ext uri="{BB962C8B-B14F-4D97-AF65-F5344CB8AC3E}">
        <p14:creationId xmlns:p14="http://schemas.microsoft.com/office/powerpoint/2010/main" val="2967850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9" decel="100000" fill="hold" grpId="0" nodeType="afterEffect">
                                  <p:stCondLst>
                                    <p:cond delay="0"/>
                                  </p:stCondLst>
                                  <p:iterate type="wd">
                                    <p:tmPct val="10000"/>
                                  </p:iterate>
                                  <p:childTnLst>
                                    <p:set>
                                      <p:cBhvr>
                                        <p:cTn id="23" dur="1" fill="hold">
                                          <p:stCondLst>
                                            <p:cond delay="0"/>
                                          </p:stCondLst>
                                        </p:cTn>
                                        <p:tgtEl>
                                          <p:spTgt spid="67">
                                            <p:txEl>
                                              <p:pRg st="0" end="0"/>
                                            </p:txEl>
                                          </p:spTgt>
                                        </p:tgtEl>
                                        <p:attrNameLst>
                                          <p:attrName>style.visibility</p:attrName>
                                        </p:attrNameLst>
                                      </p:cBhvr>
                                      <p:to>
                                        <p:strVal val="visible"/>
                                      </p:to>
                                    </p:set>
                                    <p:anim calcmode="lin" valueType="num">
                                      <p:cBhvr additive="base">
                                        <p:cTn id="24"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7">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300"/>
                            </p:stCondLst>
                            <p:childTnLst>
                              <p:par>
                                <p:cTn id="27" presetID="2" presetClass="entr" presetSubtype="8" decel="100000" fill="hold" grpId="0" nodeType="afterEffect">
                                  <p:stCondLst>
                                    <p:cond delay="5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9" decel="100000" fill="hold" grpId="0" nodeType="withEffect">
                                  <p:stCondLst>
                                    <p:cond delay="5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childTnLst>
                          </p:cTn>
                        </p:par>
                        <p:par>
                          <p:cTn id="38" fill="hold">
                            <p:stCondLst>
                              <p:cond delay="2300"/>
                            </p:stCondLst>
                            <p:childTnLst>
                              <p:par>
                                <p:cTn id="39" presetID="2" presetClass="entr" presetSubtype="2" decel="100000" fill="hold" grpId="0" nodeType="afterEffect">
                                  <p:stCondLst>
                                    <p:cond delay="0"/>
                                  </p:stCondLst>
                                  <p:childTnLst>
                                    <p:set>
                                      <p:cBhvr>
                                        <p:cTn id="40" dur="1" fill="hold">
                                          <p:stCondLst>
                                            <p:cond delay="0"/>
                                          </p:stCondLst>
                                        </p:cTn>
                                        <p:tgtEl>
                                          <p:spTgt spid="47">
                                            <p:txEl>
                                              <p:pRg st="0" end="0"/>
                                            </p:txEl>
                                          </p:spTgt>
                                        </p:tgtEl>
                                        <p:attrNameLst>
                                          <p:attrName>style.visibility</p:attrName>
                                        </p:attrNameLst>
                                      </p:cBhvr>
                                      <p:to>
                                        <p:strVal val="visible"/>
                                      </p:to>
                                    </p:set>
                                    <p:anim calcmode="lin" valueType="num">
                                      <p:cBhvr additive="base">
                                        <p:cTn id="41" dur="35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2" dur="35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650"/>
                            </p:stCondLst>
                            <p:childTnLst>
                              <p:par>
                                <p:cTn id="44" presetID="2" presetClass="entr" presetSubtype="8" decel="100000" fill="hold" grpId="0" nodeType="afterEffect">
                                  <p:stCondLst>
                                    <p:cond delay="25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fill="hold"/>
                                        <p:tgtEl>
                                          <p:spTgt spid="52"/>
                                        </p:tgtEl>
                                        <p:attrNameLst>
                                          <p:attrName>ppt_x</p:attrName>
                                        </p:attrNameLst>
                                      </p:cBhvr>
                                      <p:tavLst>
                                        <p:tav tm="0">
                                          <p:val>
                                            <p:strVal val="0-#ppt_w/2"/>
                                          </p:val>
                                        </p:tav>
                                        <p:tav tm="100000">
                                          <p:val>
                                            <p:strVal val="#ppt_x"/>
                                          </p:val>
                                        </p:tav>
                                      </p:tavLst>
                                    </p:anim>
                                    <p:anim calcmode="lin" valueType="num">
                                      <p:cBhvr additive="base">
                                        <p:cTn id="47" dur="50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9" decel="100000" fill="hold" grpId="0" nodeType="withEffect">
                                  <p:stCondLst>
                                    <p:cond delay="25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0-#ppt_w/2"/>
                                          </p:val>
                                        </p:tav>
                                        <p:tav tm="100000">
                                          <p:val>
                                            <p:strVal val="#ppt_x"/>
                                          </p:val>
                                        </p:tav>
                                      </p:tavLst>
                                    </p:anim>
                                    <p:anim calcmode="lin" valueType="num">
                                      <p:cBhvr additive="base">
                                        <p:cTn id="51" dur="500" fill="hold"/>
                                        <p:tgtEl>
                                          <p:spTgt spid="51"/>
                                        </p:tgtEl>
                                        <p:attrNameLst>
                                          <p:attrName>ppt_y</p:attrName>
                                        </p:attrNameLst>
                                      </p:cBhvr>
                                      <p:tavLst>
                                        <p:tav tm="0">
                                          <p:val>
                                            <p:strVal val="0-#ppt_h/2"/>
                                          </p:val>
                                        </p:tav>
                                        <p:tav tm="100000">
                                          <p:val>
                                            <p:strVal val="#ppt_y"/>
                                          </p:val>
                                        </p:tav>
                                      </p:tavLst>
                                    </p:anim>
                                  </p:childTnLst>
                                </p:cTn>
                              </p:par>
                              <p:par>
                                <p:cTn id="52" presetID="10" presetClass="entr" presetSubtype="0" fill="hold" grpId="0" nodeType="withEffect">
                                  <p:stCondLst>
                                    <p:cond delay="250"/>
                                  </p:stCondLst>
                                  <p:childTnLst>
                                    <p:set>
                                      <p:cBhvr>
                                        <p:cTn id="53" dur="1" fill="hold">
                                          <p:stCondLst>
                                            <p:cond delay="0"/>
                                          </p:stCondLst>
                                        </p:cTn>
                                        <p:tgtEl>
                                          <p:spTgt spid="53">
                                            <p:txEl>
                                              <p:pRg st="0" end="0"/>
                                            </p:txEl>
                                          </p:spTgt>
                                        </p:tgtEl>
                                        <p:attrNameLst>
                                          <p:attrName>style.visibility</p:attrName>
                                        </p:attrNameLst>
                                      </p:cBhvr>
                                      <p:to>
                                        <p:strVal val="visible"/>
                                      </p:to>
                                    </p:set>
                                    <p:animEffect transition="in" filter="fade">
                                      <p:cBhvr>
                                        <p:cTn id="54" dur="500"/>
                                        <p:tgtEl>
                                          <p:spTgt spid="53">
                                            <p:txEl>
                                              <p:pRg st="0" end="0"/>
                                            </p:txEl>
                                          </p:spTgt>
                                        </p:tgtEl>
                                      </p:cBhvr>
                                    </p:animEffect>
                                  </p:childTnLst>
                                </p:cTn>
                              </p:par>
                            </p:childTnLst>
                          </p:cTn>
                        </p:par>
                        <p:par>
                          <p:cTn id="55" fill="hold">
                            <p:stCondLst>
                              <p:cond delay="3400"/>
                            </p:stCondLst>
                            <p:childTnLst>
                              <p:par>
                                <p:cTn id="56" presetID="2" presetClass="entr" presetSubtype="2" decel="100000" fill="hold" grpId="0" nodeType="afterEffect">
                                  <p:stCondLst>
                                    <p:cond delay="0"/>
                                  </p:stCondLst>
                                  <p:childTnLst>
                                    <p:set>
                                      <p:cBhvr>
                                        <p:cTn id="57" dur="1" fill="hold">
                                          <p:stCondLst>
                                            <p:cond delay="0"/>
                                          </p:stCondLst>
                                        </p:cTn>
                                        <p:tgtEl>
                                          <p:spTgt spid="54">
                                            <p:txEl>
                                              <p:pRg st="0" end="0"/>
                                            </p:txEl>
                                          </p:spTgt>
                                        </p:tgtEl>
                                        <p:attrNameLst>
                                          <p:attrName>style.visibility</p:attrName>
                                        </p:attrNameLst>
                                      </p:cBhvr>
                                      <p:to>
                                        <p:strVal val="visible"/>
                                      </p:to>
                                    </p:set>
                                    <p:anim calcmode="lin" valueType="num">
                                      <p:cBhvr additive="base">
                                        <p:cTn id="58" dur="35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59" dur="35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3750"/>
                            </p:stCondLst>
                            <p:childTnLst>
                              <p:par>
                                <p:cTn id="61" presetID="2" presetClass="entr" presetSubtype="8" decel="100000" fill="hold" grpId="0" nodeType="afterEffect">
                                  <p:stCondLst>
                                    <p:cond delay="25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0-#ppt_w/2"/>
                                          </p:val>
                                        </p:tav>
                                        <p:tav tm="100000">
                                          <p:val>
                                            <p:strVal val="#ppt_x"/>
                                          </p:val>
                                        </p:tav>
                                      </p:tavLst>
                                    </p:anim>
                                    <p:anim calcmode="lin" valueType="num">
                                      <p:cBhvr additive="base">
                                        <p:cTn id="64" dur="500" fill="hold"/>
                                        <p:tgtEl>
                                          <p:spTgt spid="56"/>
                                        </p:tgtEl>
                                        <p:attrNameLst>
                                          <p:attrName>ppt_y</p:attrName>
                                        </p:attrNameLst>
                                      </p:cBhvr>
                                      <p:tavLst>
                                        <p:tav tm="0">
                                          <p:val>
                                            <p:strVal val="#ppt_y"/>
                                          </p:val>
                                        </p:tav>
                                        <p:tav tm="100000">
                                          <p:val>
                                            <p:strVal val="#ppt_y"/>
                                          </p:val>
                                        </p:tav>
                                      </p:tavLst>
                                    </p:anim>
                                  </p:childTnLst>
                                </p:cTn>
                              </p:par>
                              <p:par>
                                <p:cTn id="65" presetID="2" presetClass="entr" presetSubtype="9" decel="100000" fill="hold" grpId="0" nodeType="withEffect">
                                  <p:stCondLst>
                                    <p:cond delay="25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0-#ppt_w/2"/>
                                          </p:val>
                                        </p:tav>
                                        <p:tav tm="100000">
                                          <p:val>
                                            <p:strVal val="#ppt_x"/>
                                          </p:val>
                                        </p:tav>
                                      </p:tavLst>
                                    </p:anim>
                                    <p:anim calcmode="lin" valueType="num">
                                      <p:cBhvr additive="base">
                                        <p:cTn id="68" dur="500" fill="hold"/>
                                        <p:tgtEl>
                                          <p:spTgt spid="55"/>
                                        </p:tgtEl>
                                        <p:attrNameLst>
                                          <p:attrName>ppt_y</p:attrName>
                                        </p:attrNameLst>
                                      </p:cBhvr>
                                      <p:tavLst>
                                        <p:tav tm="0">
                                          <p:val>
                                            <p:strVal val="0-#ppt_h/2"/>
                                          </p:val>
                                        </p:tav>
                                        <p:tav tm="100000">
                                          <p:val>
                                            <p:strVal val="#ppt_y"/>
                                          </p:val>
                                        </p:tav>
                                      </p:tavLst>
                                    </p:anim>
                                  </p:childTnLst>
                                </p:cTn>
                              </p:par>
                              <p:par>
                                <p:cTn id="69" presetID="10" presetClass="entr" presetSubtype="0" fill="hold" grpId="0" nodeType="withEffect">
                                  <p:stCondLst>
                                    <p:cond delay="250"/>
                                  </p:stCondLst>
                                  <p:childTnLst>
                                    <p:set>
                                      <p:cBhvr>
                                        <p:cTn id="70" dur="1" fill="hold">
                                          <p:stCondLst>
                                            <p:cond delay="0"/>
                                          </p:stCondLst>
                                        </p:cTn>
                                        <p:tgtEl>
                                          <p:spTgt spid="57">
                                            <p:txEl>
                                              <p:pRg st="0" end="0"/>
                                            </p:txEl>
                                          </p:spTgt>
                                        </p:tgtEl>
                                        <p:attrNameLst>
                                          <p:attrName>style.visibility</p:attrName>
                                        </p:attrNameLst>
                                      </p:cBhvr>
                                      <p:to>
                                        <p:strVal val="visible"/>
                                      </p:to>
                                    </p:set>
                                    <p:animEffect transition="in" filter="fade">
                                      <p:cBhvr>
                                        <p:cTn id="71" dur="500"/>
                                        <p:tgtEl>
                                          <p:spTgt spid="57">
                                            <p:txEl>
                                              <p:pRg st="0" end="0"/>
                                            </p:txEl>
                                          </p:spTgt>
                                        </p:tgtEl>
                                      </p:cBhvr>
                                    </p:animEffect>
                                  </p:childTnLst>
                                </p:cTn>
                              </p:par>
                            </p:childTnLst>
                          </p:cTn>
                        </p:par>
                        <p:par>
                          <p:cTn id="72" fill="hold">
                            <p:stCondLst>
                              <p:cond delay="4500"/>
                            </p:stCondLst>
                            <p:childTnLst>
                              <p:par>
                                <p:cTn id="73" presetID="2" presetClass="entr" presetSubtype="2" decel="100000" fill="hold" grpId="0" nodeType="afterEffect">
                                  <p:stCondLst>
                                    <p:cond delay="0"/>
                                  </p:stCondLst>
                                  <p:childTnLst>
                                    <p:set>
                                      <p:cBhvr>
                                        <p:cTn id="74" dur="1" fill="hold">
                                          <p:stCondLst>
                                            <p:cond delay="0"/>
                                          </p:stCondLst>
                                        </p:cTn>
                                        <p:tgtEl>
                                          <p:spTgt spid="58">
                                            <p:txEl>
                                              <p:pRg st="0" end="0"/>
                                            </p:txEl>
                                          </p:spTgt>
                                        </p:tgtEl>
                                        <p:attrNameLst>
                                          <p:attrName>style.visibility</p:attrName>
                                        </p:attrNameLst>
                                      </p:cBhvr>
                                      <p:to>
                                        <p:strVal val="visible"/>
                                      </p:to>
                                    </p:set>
                                    <p:anim calcmode="lin" valueType="num">
                                      <p:cBhvr additive="base">
                                        <p:cTn id="75" dur="35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76" dur="350" fill="hold"/>
                                        <p:tgtEl>
                                          <p:spTgt spid="58">
                                            <p:txEl>
                                              <p:pRg st="0" end="0"/>
                                            </p:txEl>
                                          </p:spTgt>
                                        </p:tgtEl>
                                        <p:attrNameLst>
                                          <p:attrName>ppt_y</p:attrName>
                                        </p:attrNameLst>
                                      </p:cBhvr>
                                      <p:tavLst>
                                        <p:tav tm="0">
                                          <p:val>
                                            <p:strVal val="#ppt_y"/>
                                          </p:val>
                                        </p:tav>
                                        <p:tav tm="100000">
                                          <p:val>
                                            <p:strVal val="#ppt_y"/>
                                          </p:val>
                                        </p:tav>
                                      </p:tavLst>
                                    </p:anim>
                                  </p:childTnLst>
                                </p:cTn>
                              </p:par>
                            </p:childTnLst>
                          </p:cTn>
                        </p:par>
                        <p:par>
                          <p:cTn id="77" fill="hold">
                            <p:stCondLst>
                              <p:cond delay="4850"/>
                            </p:stCondLst>
                            <p:childTnLst>
                              <p:par>
                                <p:cTn id="78" presetID="2" presetClass="entr" presetSubtype="8" decel="100000" fill="hold" grpId="0" nodeType="afterEffect">
                                  <p:stCondLst>
                                    <p:cond delay="250"/>
                                  </p:stCondLst>
                                  <p:childTnLst>
                                    <p:set>
                                      <p:cBhvr>
                                        <p:cTn id="79" dur="1" fill="hold">
                                          <p:stCondLst>
                                            <p:cond delay="0"/>
                                          </p:stCondLst>
                                        </p:cTn>
                                        <p:tgtEl>
                                          <p:spTgt spid="60"/>
                                        </p:tgtEl>
                                        <p:attrNameLst>
                                          <p:attrName>style.visibility</p:attrName>
                                        </p:attrNameLst>
                                      </p:cBhvr>
                                      <p:to>
                                        <p:strVal val="visible"/>
                                      </p:to>
                                    </p:set>
                                    <p:anim calcmode="lin" valueType="num">
                                      <p:cBhvr additive="base">
                                        <p:cTn id="80" dur="500" fill="hold"/>
                                        <p:tgtEl>
                                          <p:spTgt spid="60"/>
                                        </p:tgtEl>
                                        <p:attrNameLst>
                                          <p:attrName>ppt_x</p:attrName>
                                        </p:attrNameLst>
                                      </p:cBhvr>
                                      <p:tavLst>
                                        <p:tav tm="0">
                                          <p:val>
                                            <p:strVal val="0-#ppt_w/2"/>
                                          </p:val>
                                        </p:tav>
                                        <p:tav tm="100000">
                                          <p:val>
                                            <p:strVal val="#ppt_x"/>
                                          </p:val>
                                        </p:tav>
                                      </p:tavLst>
                                    </p:anim>
                                    <p:anim calcmode="lin" valueType="num">
                                      <p:cBhvr additive="base">
                                        <p:cTn id="81" dur="500" fill="hold"/>
                                        <p:tgtEl>
                                          <p:spTgt spid="60"/>
                                        </p:tgtEl>
                                        <p:attrNameLst>
                                          <p:attrName>ppt_y</p:attrName>
                                        </p:attrNameLst>
                                      </p:cBhvr>
                                      <p:tavLst>
                                        <p:tav tm="0">
                                          <p:val>
                                            <p:strVal val="#ppt_y"/>
                                          </p:val>
                                        </p:tav>
                                        <p:tav tm="100000">
                                          <p:val>
                                            <p:strVal val="#ppt_y"/>
                                          </p:val>
                                        </p:tav>
                                      </p:tavLst>
                                    </p:anim>
                                  </p:childTnLst>
                                </p:cTn>
                              </p:par>
                              <p:par>
                                <p:cTn id="82" presetID="2" presetClass="entr" presetSubtype="9" decel="100000" fill="hold" grpId="0" nodeType="withEffect">
                                  <p:stCondLst>
                                    <p:cond delay="25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0-#ppt_w/2"/>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par>
                                <p:cTn id="86" presetID="10" presetClass="entr" presetSubtype="0" fill="hold" grpId="0" nodeType="withEffect">
                                  <p:stCondLst>
                                    <p:cond delay="250"/>
                                  </p:stCondLst>
                                  <p:childTnLst>
                                    <p:set>
                                      <p:cBhvr>
                                        <p:cTn id="87" dur="1" fill="hold">
                                          <p:stCondLst>
                                            <p:cond delay="0"/>
                                          </p:stCondLst>
                                        </p:cTn>
                                        <p:tgtEl>
                                          <p:spTgt spid="61">
                                            <p:txEl>
                                              <p:pRg st="0" end="0"/>
                                            </p:txEl>
                                          </p:spTgt>
                                        </p:tgtEl>
                                        <p:attrNameLst>
                                          <p:attrName>style.visibility</p:attrName>
                                        </p:attrNameLst>
                                      </p:cBhvr>
                                      <p:to>
                                        <p:strVal val="visible"/>
                                      </p:to>
                                    </p:set>
                                    <p:animEffect transition="in" filter="fade">
                                      <p:cBhvr>
                                        <p:cTn id="88" dur="500"/>
                                        <p:tgtEl>
                                          <p:spTgt spid="61">
                                            <p:txEl>
                                              <p:pRg st="0" end="0"/>
                                            </p:txEl>
                                          </p:spTgt>
                                        </p:tgtEl>
                                      </p:cBhvr>
                                    </p:animEffect>
                                  </p:childTnLst>
                                </p:cTn>
                              </p:par>
                            </p:childTnLst>
                          </p:cTn>
                        </p:par>
                        <p:par>
                          <p:cTn id="89" fill="hold">
                            <p:stCondLst>
                              <p:cond delay="5600"/>
                            </p:stCondLst>
                            <p:childTnLst>
                              <p:par>
                                <p:cTn id="90" presetID="2" presetClass="entr" presetSubtype="2" decel="100000" fill="hold" grpId="0" nodeType="afterEffect">
                                  <p:stCondLst>
                                    <p:cond delay="0"/>
                                  </p:stCondLst>
                                  <p:childTnLst>
                                    <p:set>
                                      <p:cBhvr>
                                        <p:cTn id="91" dur="1" fill="hold">
                                          <p:stCondLst>
                                            <p:cond delay="0"/>
                                          </p:stCondLst>
                                        </p:cTn>
                                        <p:tgtEl>
                                          <p:spTgt spid="62">
                                            <p:txEl>
                                              <p:pRg st="0" end="0"/>
                                            </p:txEl>
                                          </p:spTgt>
                                        </p:tgtEl>
                                        <p:attrNameLst>
                                          <p:attrName>style.visibility</p:attrName>
                                        </p:attrNameLst>
                                      </p:cBhvr>
                                      <p:to>
                                        <p:strVal val="visible"/>
                                      </p:to>
                                    </p:set>
                                    <p:anim calcmode="lin" valueType="num">
                                      <p:cBhvr additive="base">
                                        <p:cTn id="92" dur="35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93" dur="350" fill="hold"/>
                                        <p:tgtEl>
                                          <p:spTgt spid="62">
                                            <p:txEl>
                                              <p:pRg st="0" end="0"/>
                                            </p:txEl>
                                          </p:spTgt>
                                        </p:tgtEl>
                                        <p:attrNameLst>
                                          <p:attrName>ppt_y</p:attrName>
                                        </p:attrNameLst>
                                      </p:cBhvr>
                                      <p:tavLst>
                                        <p:tav tm="0">
                                          <p:val>
                                            <p:strVal val="#ppt_y"/>
                                          </p:val>
                                        </p:tav>
                                        <p:tav tm="100000">
                                          <p:val>
                                            <p:strVal val="#ppt_y"/>
                                          </p:val>
                                        </p:tav>
                                      </p:tavLst>
                                    </p:anim>
                                  </p:childTnLst>
                                </p:cTn>
                              </p:par>
                            </p:childTnLst>
                          </p:cTn>
                        </p:par>
                        <p:par>
                          <p:cTn id="94" fill="hold">
                            <p:stCondLst>
                              <p:cond delay="5950"/>
                            </p:stCondLst>
                            <p:childTnLst>
                              <p:par>
                                <p:cTn id="95" presetID="2" presetClass="entr" presetSubtype="8" decel="100000" fill="hold" grpId="0" nodeType="afterEffect">
                                  <p:stCondLst>
                                    <p:cond delay="250"/>
                                  </p:stCondLst>
                                  <p:childTnLst>
                                    <p:set>
                                      <p:cBhvr>
                                        <p:cTn id="96" dur="1" fill="hold">
                                          <p:stCondLst>
                                            <p:cond delay="0"/>
                                          </p:stCondLst>
                                        </p:cTn>
                                        <p:tgtEl>
                                          <p:spTgt spid="64"/>
                                        </p:tgtEl>
                                        <p:attrNameLst>
                                          <p:attrName>style.visibility</p:attrName>
                                        </p:attrNameLst>
                                      </p:cBhvr>
                                      <p:to>
                                        <p:strVal val="visible"/>
                                      </p:to>
                                    </p:set>
                                    <p:anim calcmode="lin" valueType="num">
                                      <p:cBhvr additive="base">
                                        <p:cTn id="97" dur="500" fill="hold"/>
                                        <p:tgtEl>
                                          <p:spTgt spid="64"/>
                                        </p:tgtEl>
                                        <p:attrNameLst>
                                          <p:attrName>ppt_x</p:attrName>
                                        </p:attrNameLst>
                                      </p:cBhvr>
                                      <p:tavLst>
                                        <p:tav tm="0">
                                          <p:val>
                                            <p:strVal val="0-#ppt_w/2"/>
                                          </p:val>
                                        </p:tav>
                                        <p:tav tm="100000">
                                          <p:val>
                                            <p:strVal val="#ppt_x"/>
                                          </p:val>
                                        </p:tav>
                                      </p:tavLst>
                                    </p:anim>
                                    <p:anim calcmode="lin" valueType="num">
                                      <p:cBhvr additive="base">
                                        <p:cTn id="98" dur="500" fill="hold"/>
                                        <p:tgtEl>
                                          <p:spTgt spid="64"/>
                                        </p:tgtEl>
                                        <p:attrNameLst>
                                          <p:attrName>ppt_y</p:attrName>
                                        </p:attrNameLst>
                                      </p:cBhvr>
                                      <p:tavLst>
                                        <p:tav tm="0">
                                          <p:val>
                                            <p:strVal val="#ppt_y"/>
                                          </p:val>
                                        </p:tav>
                                        <p:tav tm="100000">
                                          <p:val>
                                            <p:strVal val="#ppt_y"/>
                                          </p:val>
                                        </p:tav>
                                      </p:tavLst>
                                    </p:anim>
                                  </p:childTnLst>
                                </p:cTn>
                              </p:par>
                              <p:par>
                                <p:cTn id="99" presetID="2" presetClass="entr" presetSubtype="9" decel="100000" fill="hold" grpId="0" nodeType="withEffect">
                                  <p:stCondLst>
                                    <p:cond delay="25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0-#ppt_w/2"/>
                                          </p:val>
                                        </p:tav>
                                        <p:tav tm="100000">
                                          <p:val>
                                            <p:strVal val="#ppt_x"/>
                                          </p:val>
                                        </p:tav>
                                      </p:tavLst>
                                    </p:anim>
                                    <p:anim calcmode="lin" valueType="num">
                                      <p:cBhvr additive="base">
                                        <p:cTn id="102" dur="500" fill="hold"/>
                                        <p:tgtEl>
                                          <p:spTgt spid="63"/>
                                        </p:tgtEl>
                                        <p:attrNameLst>
                                          <p:attrName>ppt_y</p:attrName>
                                        </p:attrNameLst>
                                      </p:cBhvr>
                                      <p:tavLst>
                                        <p:tav tm="0">
                                          <p:val>
                                            <p:strVal val="0-#ppt_h/2"/>
                                          </p:val>
                                        </p:tav>
                                        <p:tav tm="100000">
                                          <p:val>
                                            <p:strVal val="#ppt_y"/>
                                          </p:val>
                                        </p:tav>
                                      </p:tavLst>
                                    </p:anim>
                                  </p:childTnLst>
                                </p:cTn>
                              </p:par>
                              <p:par>
                                <p:cTn id="103" presetID="10" presetClass="entr" presetSubtype="0" fill="hold" grpId="0" nodeType="withEffect">
                                  <p:stCondLst>
                                    <p:cond delay="250"/>
                                  </p:stCondLst>
                                  <p:childTnLst>
                                    <p:set>
                                      <p:cBhvr>
                                        <p:cTn id="104" dur="1" fill="hold">
                                          <p:stCondLst>
                                            <p:cond delay="0"/>
                                          </p:stCondLst>
                                        </p:cTn>
                                        <p:tgtEl>
                                          <p:spTgt spid="65">
                                            <p:txEl>
                                              <p:pRg st="0" end="0"/>
                                            </p:txEl>
                                          </p:spTgt>
                                        </p:tgtEl>
                                        <p:attrNameLst>
                                          <p:attrName>style.visibility</p:attrName>
                                        </p:attrNameLst>
                                      </p:cBhvr>
                                      <p:to>
                                        <p:strVal val="visible"/>
                                      </p:to>
                                    </p:set>
                                    <p:animEffect transition="in" filter="fade">
                                      <p:cBhvr>
                                        <p:cTn id="105" dur="500"/>
                                        <p:tgtEl>
                                          <p:spTgt spid="65">
                                            <p:txEl>
                                              <p:pRg st="0" end="0"/>
                                            </p:txEl>
                                          </p:spTgt>
                                        </p:tgtEl>
                                      </p:cBhvr>
                                    </p:animEffect>
                                  </p:childTnLst>
                                </p:cTn>
                              </p:par>
                            </p:childTnLst>
                          </p:cTn>
                        </p:par>
                        <p:par>
                          <p:cTn id="106" fill="hold">
                            <p:stCondLst>
                              <p:cond delay="6700"/>
                            </p:stCondLst>
                            <p:childTnLst>
                              <p:par>
                                <p:cTn id="107" presetID="2" presetClass="entr" presetSubtype="2" decel="100000" fill="hold" grpId="0" nodeType="afterEffect">
                                  <p:stCondLst>
                                    <p:cond delay="0"/>
                                  </p:stCondLst>
                                  <p:childTnLst>
                                    <p:set>
                                      <p:cBhvr>
                                        <p:cTn id="108" dur="1" fill="hold">
                                          <p:stCondLst>
                                            <p:cond delay="0"/>
                                          </p:stCondLst>
                                        </p:cTn>
                                        <p:tgtEl>
                                          <p:spTgt spid="66">
                                            <p:txEl>
                                              <p:pRg st="0" end="0"/>
                                            </p:txEl>
                                          </p:spTgt>
                                        </p:tgtEl>
                                        <p:attrNameLst>
                                          <p:attrName>style.visibility</p:attrName>
                                        </p:attrNameLst>
                                      </p:cBhvr>
                                      <p:to>
                                        <p:strVal val="visible"/>
                                      </p:to>
                                    </p:set>
                                    <p:anim calcmode="lin" valueType="num">
                                      <p:cBhvr additive="base">
                                        <p:cTn id="109" dur="350" fill="hold"/>
                                        <p:tgtEl>
                                          <p:spTgt spid="66">
                                            <p:txEl>
                                              <p:pRg st="0" end="0"/>
                                            </p:txEl>
                                          </p:spTgt>
                                        </p:tgtEl>
                                        <p:attrNameLst>
                                          <p:attrName>ppt_x</p:attrName>
                                        </p:attrNameLst>
                                      </p:cBhvr>
                                      <p:tavLst>
                                        <p:tav tm="0">
                                          <p:val>
                                            <p:strVal val="1+#ppt_w/2"/>
                                          </p:val>
                                        </p:tav>
                                        <p:tav tm="100000">
                                          <p:val>
                                            <p:strVal val="#ppt_x"/>
                                          </p:val>
                                        </p:tav>
                                      </p:tavLst>
                                    </p:anim>
                                    <p:anim calcmode="lin" valueType="num">
                                      <p:cBhvr additive="base">
                                        <p:cTn id="110" dur="350" fill="hold"/>
                                        <p:tgtEl>
                                          <p:spTgt spid="6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7" grpId="0" animBg="1"/>
      <p:bldP spid="28" grpId="0" animBg="1"/>
      <p:bldP spid="29" grpId="0" build="p">
        <p:tmplLst>
          <p:tmpl lvl="1">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7" grpId="0" build="p">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350" fill="hold"/>
                        <p:tgtEl>
                          <p:spTgt spid="47"/>
                        </p:tgtEl>
                        <p:attrNameLst>
                          <p:attrName>ppt_x</p:attrName>
                        </p:attrNameLst>
                      </p:cBhvr>
                      <p:tavLst>
                        <p:tav tm="0">
                          <p:val>
                            <p:strVal val="1+#ppt_w/2"/>
                          </p:val>
                        </p:tav>
                        <p:tav tm="100000">
                          <p:val>
                            <p:strVal val="#ppt_x"/>
                          </p:val>
                        </p:tav>
                      </p:tavLst>
                    </p:anim>
                    <p:anim calcmode="lin" valueType="num">
                      <p:cBhvr additive="base">
                        <p:cTn dur="350" fill="hold"/>
                        <p:tgtEl>
                          <p:spTgt spid="47"/>
                        </p:tgtEl>
                        <p:attrNameLst>
                          <p:attrName>ppt_y</p:attrName>
                        </p:attrNameLst>
                      </p:cBhvr>
                      <p:tavLst>
                        <p:tav tm="0">
                          <p:val>
                            <p:strVal val="#ppt_y"/>
                          </p:val>
                        </p:tav>
                        <p:tav tm="100000">
                          <p:val>
                            <p:strVal val="#ppt_y"/>
                          </p:val>
                        </p:tav>
                      </p:tavLst>
                    </p:anim>
                  </p:childTnLst>
                </p:cTn>
              </p:par>
            </p:tnLst>
          </p:tmpl>
        </p:tmplLst>
      </p:bldP>
      <p:bldP spid="51" grpId="0" animBg="1"/>
      <p:bldP spid="52" grpId="0" animBg="1"/>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350" fill="hold"/>
                        <p:tgtEl>
                          <p:spTgt spid="54"/>
                        </p:tgtEl>
                        <p:attrNameLst>
                          <p:attrName>ppt_x</p:attrName>
                        </p:attrNameLst>
                      </p:cBhvr>
                      <p:tavLst>
                        <p:tav tm="0">
                          <p:val>
                            <p:strVal val="1+#ppt_w/2"/>
                          </p:val>
                        </p:tav>
                        <p:tav tm="100000">
                          <p:val>
                            <p:strVal val="#ppt_x"/>
                          </p:val>
                        </p:tav>
                      </p:tavLst>
                    </p:anim>
                    <p:anim calcmode="lin" valueType="num">
                      <p:cBhvr additive="base">
                        <p:cTn dur="350" fill="hold"/>
                        <p:tgtEl>
                          <p:spTgt spid="54"/>
                        </p:tgtEl>
                        <p:attrNameLst>
                          <p:attrName>ppt_y</p:attrName>
                        </p:attrNameLst>
                      </p:cBhvr>
                      <p:tavLst>
                        <p:tav tm="0">
                          <p:val>
                            <p:strVal val="#ppt_y"/>
                          </p:val>
                        </p:tav>
                        <p:tav tm="100000">
                          <p:val>
                            <p:strVal val="#ppt_y"/>
                          </p:val>
                        </p:tav>
                      </p:tavLst>
                    </p:anim>
                  </p:childTnLst>
                </p:cTn>
              </p:par>
            </p:tnLst>
          </p:tmpl>
        </p:tmplLst>
      </p:bldP>
      <p:bldP spid="55" grpId="0" animBg="1"/>
      <p:bldP spid="56" grpId="0" animBg="1"/>
      <p:bldP spid="57" grpId="0" build="p">
        <p:tmplLst>
          <p:tmpl lvl="1">
            <p:tnLst>
              <p:par>
                <p:cTn presetID="10" presetClass="entr" presetSubtype="0" fill="hold" nodeType="withEffect">
                  <p:stCondLst>
                    <p:cond delay="25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2" presetClass="entr" presetSubtype="2" decel="10000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350" fill="hold"/>
                        <p:tgtEl>
                          <p:spTgt spid="58"/>
                        </p:tgtEl>
                        <p:attrNameLst>
                          <p:attrName>ppt_x</p:attrName>
                        </p:attrNameLst>
                      </p:cBhvr>
                      <p:tavLst>
                        <p:tav tm="0">
                          <p:val>
                            <p:strVal val="1+#ppt_w/2"/>
                          </p:val>
                        </p:tav>
                        <p:tav tm="100000">
                          <p:val>
                            <p:strVal val="#ppt_x"/>
                          </p:val>
                        </p:tav>
                      </p:tavLst>
                    </p:anim>
                    <p:anim calcmode="lin" valueType="num">
                      <p:cBhvr additive="base">
                        <p:cTn dur="350" fill="hold"/>
                        <p:tgtEl>
                          <p:spTgt spid="58"/>
                        </p:tgtEl>
                        <p:attrNameLst>
                          <p:attrName>ppt_y</p:attrName>
                        </p:attrNameLst>
                      </p:cBhvr>
                      <p:tavLst>
                        <p:tav tm="0">
                          <p:val>
                            <p:strVal val="#ppt_y"/>
                          </p:val>
                        </p:tav>
                        <p:tav tm="100000">
                          <p:val>
                            <p:strVal val="#ppt_y"/>
                          </p:val>
                        </p:tav>
                      </p:tavLst>
                    </p:anim>
                  </p:childTnLst>
                </p:cTn>
              </p:par>
            </p:tnLst>
          </p:tmpl>
        </p:tmplLst>
      </p:bldP>
      <p:bldP spid="59" grpId="0" animBg="1"/>
      <p:bldP spid="60" grpId="0" animBg="1"/>
      <p:bldP spid="61" grpId="0" build="p">
        <p:tmplLst>
          <p:tmpl lvl="1">
            <p:tnLst>
              <p:par>
                <p:cTn presetID="10" presetClass="entr" presetSubtype="0" fill="hold" nodeType="withEffect">
                  <p:stCondLst>
                    <p:cond delay="25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2" presetClass="entr" presetSubtype="2"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350" fill="hold"/>
                        <p:tgtEl>
                          <p:spTgt spid="62"/>
                        </p:tgtEl>
                        <p:attrNameLst>
                          <p:attrName>ppt_x</p:attrName>
                        </p:attrNameLst>
                      </p:cBhvr>
                      <p:tavLst>
                        <p:tav tm="0">
                          <p:val>
                            <p:strVal val="1+#ppt_w/2"/>
                          </p:val>
                        </p:tav>
                        <p:tav tm="100000">
                          <p:val>
                            <p:strVal val="#ppt_x"/>
                          </p:val>
                        </p:tav>
                      </p:tavLst>
                    </p:anim>
                    <p:anim calcmode="lin" valueType="num">
                      <p:cBhvr additive="base">
                        <p:cTn dur="35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animBg="1"/>
      <p:bldP spid="65" grpId="0" build="p">
        <p:tmplLst>
          <p:tmpl lvl="1">
            <p:tnLst>
              <p:par>
                <p:cTn presetID="10" presetClass="entr" presetSubtype="0" fill="hold" nodeType="withEffect">
                  <p:stCondLst>
                    <p:cond delay="25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2" presetClass="entr" presetSubtype="2" decel="10000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350" fill="hold"/>
                        <p:tgtEl>
                          <p:spTgt spid="66"/>
                        </p:tgtEl>
                        <p:attrNameLst>
                          <p:attrName>ppt_x</p:attrName>
                        </p:attrNameLst>
                      </p:cBhvr>
                      <p:tavLst>
                        <p:tav tm="0">
                          <p:val>
                            <p:strVal val="1+#ppt_w/2"/>
                          </p:val>
                        </p:tav>
                        <p:tav tm="100000">
                          <p:val>
                            <p:strVal val="#ppt_x"/>
                          </p:val>
                        </p:tav>
                      </p:tavLst>
                    </p:anim>
                    <p:anim calcmode="lin" valueType="num">
                      <p:cBhvr additive="base">
                        <p:cTn dur="350" fill="hold"/>
                        <p:tgtEl>
                          <p:spTgt spid="66"/>
                        </p:tgtEl>
                        <p:attrNameLst>
                          <p:attrName>ppt_y</p:attrName>
                        </p:attrNameLst>
                      </p:cBhvr>
                      <p:tavLst>
                        <p:tav tm="0">
                          <p:val>
                            <p:strVal val="#ppt_y"/>
                          </p:val>
                        </p:tav>
                        <p:tav tm="100000">
                          <p:val>
                            <p:strVal val="#ppt_y"/>
                          </p:val>
                        </p:tav>
                      </p:tavLst>
                    </p:anim>
                  </p:childTnLst>
                </p:cTn>
              </p:par>
            </p:tnLst>
          </p:tmpl>
        </p:tmplLst>
      </p:bldP>
      <p:bldP spid="67"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options">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27" name="対角する 2 つの角を切り取った四角形 26"/>
          <p:cNvSpPr/>
          <p:nvPr userDrawn="1"/>
        </p:nvSpPr>
        <p:spPr>
          <a:xfrm rot="21226749">
            <a:off x="7890144" y="2591131"/>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対角する 2 つの角を切り取った四角形 27"/>
          <p:cNvSpPr/>
          <p:nvPr userDrawn="1"/>
        </p:nvSpPr>
        <p:spPr>
          <a:xfrm rot="21054230">
            <a:off x="7701074" y="2474933"/>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テキスト プレースホルダー 22"/>
          <p:cNvSpPr>
            <a:spLocks noGrp="1"/>
          </p:cNvSpPr>
          <p:nvPr>
            <p:ph type="body" sz="quarter" idx="15" hasCustomPrompt="1"/>
          </p:nvPr>
        </p:nvSpPr>
        <p:spPr>
          <a:xfrm>
            <a:off x="7644696" y="2417691"/>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47" name="テキスト プレースホルダー 5"/>
          <p:cNvSpPr>
            <a:spLocks noGrp="1"/>
          </p:cNvSpPr>
          <p:nvPr>
            <p:ph type="body" sz="quarter" idx="14" hasCustomPrompt="1"/>
          </p:nvPr>
        </p:nvSpPr>
        <p:spPr>
          <a:xfrm>
            <a:off x="8868832" y="2433143"/>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1" name="対角する 2 つの角を切り取った四角形 50"/>
          <p:cNvSpPr/>
          <p:nvPr userDrawn="1"/>
        </p:nvSpPr>
        <p:spPr>
          <a:xfrm rot="21226749">
            <a:off x="7887845" y="4370341"/>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対角する 2 つの角を切り取った四角形 51"/>
          <p:cNvSpPr/>
          <p:nvPr userDrawn="1"/>
        </p:nvSpPr>
        <p:spPr>
          <a:xfrm rot="21054230">
            <a:off x="7698775" y="4254143"/>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テキスト プレースホルダー 22"/>
          <p:cNvSpPr>
            <a:spLocks noGrp="1"/>
          </p:cNvSpPr>
          <p:nvPr>
            <p:ph type="body" sz="quarter" idx="16" hasCustomPrompt="1"/>
          </p:nvPr>
        </p:nvSpPr>
        <p:spPr>
          <a:xfrm>
            <a:off x="7642397" y="4196901"/>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54" name="テキスト プレースホルダー 5"/>
          <p:cNvSpPr>
            <a:spLocks noGrp="1"/>
          </p:cNvSpPr>
          <p:nvPr>
            <p:ph type="body" sz="quarter" idx="17" hasCustomPrompt="1"/>
          </p:nvPr>
        </p:nvSpPr>
        <p:spPr>
          <a:xfrm>
            <a:off x="8866533" y="4212353"/>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5" name="対角する 2 つの角を切り取った四角形 54"/>
          <p:cNvSpPr/>
          <p:nvPr userDrawn="1"/>
        </p:nvSpPr>
        <p:spPr>
          <a:xfrm rot="21226749">
            <a:off x="7890144" y="6253044"/>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対角する 2 つの角を切り取った四角形 55"/>
          <p:cNvSpPr/>
          <p:nvPr userDrawn="1"/>
        </p:nvSpPr>
        <p:spPr>
          <a:xfrm rot="21054230">
            <a:off x="7701074" y="6136846"/>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テキスト プレースホルダー 22"/>
          <p:cNvSpPr>
            <a:spLocks noGrp="1"/>
          </p:cNvSpPr>
          <p:nvPr>
            <p:ph type="body" sz="quarter" idx="18" hasCustomPrompt="1"/>
          </p:nvPr>
        </p:nvSpPr>
        <p:spPr>
          <a:xfrm>
            <a:off x="7644696" y="6079604"/>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58" name="テキスト プレースホルダー 5"/>
          <p:cNvSpPr>
            <a:spLocks noGrp="1"/>
          </p:cNvSpPr>
          <p:nvPr>
            <p:ph type="body" sz="quarter" idx="19" hasCustomPrompt="1"/>
          </p:nvPr>
        </p:nvSpPr>
        <p:spPr>
          <a:xfrm>
            <a:off x="8868832" y="6095056"/>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9" name="対角する 2 つの角を切り取った四角形 58"/>
          <p:cNvSpPr/>
          <p:nvPr userDrawn="1"/>
        </p:nvSpPr>
        <p:spPr>
          <a:xfrm rot="21226749">
            <a:off x="7887843" y="8125252"/>
            <a:ext cx="930987" cy="93098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対角する 2 つの角を切り取った四角形 59"/>
          <p:cNvSpPr/>
          <p:nvPr userDrawn="1"/>
        </p:nvSpPr>
        <p:spPr>
          <a:xfrm rot="21054230">
            <a:off x="7698773" y="8009054"/>
            <a:ext cx="930987" cy="930987"/>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テキスト プレースホルダー 22"/>
          <p:cNvSpPr>
            <a:spLocks noGrp="1"/>
          </p:cNvSpPr>
          <p:nvPr>
            <p:ph type="body" sz="quarter" idx="20" hasCustomPrompt="1"/>
          </p:nvPr>
        </p:nvSpPr>
        <p:spPr>
          <a:xfrm>
            <a:off x="7642395" y="7951812"/>
            <a:ext cx="1143846" cy="1080120"/>
          </a:xfrm>
        </p:spPr>
        <p:txBody>
          <a:bodyPr anchor="ctr">
            <a:normAutofit/>
          </a:bodyPr>
          <a:lstStyle>
            <a:lvl1pPr algn="ctr">
              <a:defRPr sz="6000">
                <a:solidFill>
                  <a:schemeClr val="bg1"/>
                </a:solidFill>
                <a:latin typeface="+mj-lt"/>
              </a:defRPr>
            </a:lvl1pPr>
          </a:lstStyle>
          <a:p>
            <a:pPr lvl="0"/>
            <a:r>
              <a:rPr lang="en-US" dirty="0"/>
              <a:t>0</a:t>
            </a:r>
          </a:p>
        </p:txBody>
      </p:sp>
      <p:sp>
        <p:nvSpPr>
          <p:cNvPr id="62" name="テキスト プレースホルダー 5"/>
          <p:cNvSpPr>
            <a:spLocks noGrp="1"/>
          </p:cNvSpPr>
          <p:nvPr>
            <p:ph type="body" sz="quarter" idx="21" hasCustomPrompt="1"/>
          </p:nvPr>
        </p:nvSpPr>
        <p:spPr>
          <a:xfrm>
            <a:off x="8866531" y="7967264"/>
            <a:ext cx="8555294" cy="1064686"/>
          </a:xfrm>
        </p:spPr>
        <p:txBody>
          <a:bodyPr anchor="ct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67" name="テキスト プレースホルダー 22"/>
          <p:cNvSpPr>
            <a:spLocks noGrp="1"/>
          </p:cNvSpPr>
          <p:nvPr>
            <p:ph type="body" sz="quarter" idx="13" hasCustomPrompt="1"/>
          </p:nvPr>
        </p:nvSpPr>
        <p:spPr>
          <a:xfrm>
            <a:off x="934295" y="2191172"/>
            <a:ext cx="6192688" cy="7043124"/>
          </a:xfrm>
        </p:spPr>
        <p:txBody>
          <a:bodyPr anchor="ctr">
            <a:normAutofit/>
          </a:bodyPr>
          <a:lstStyle>
            <a:lvl1pPr algn="l">
              <a:lnSpc>
                <a:spcPts val="8000"/>
              </a:lnSpc>
              <a:defRPr sz="8000">
                <a:solidFill>
                  <a:srgbClr val="525252"/>
                </a:solidFill>
                <a:latin typeface="+mj-lt"/>
              </a:defRPr>
            </a:lvl1pPr>
          </a:lstStyle>
          <a:p>
            <a:pPr lvl="0"/>
            <a:r>
              <a:rPr lang="en-US" dirty="0"/>
              <a:t>Text</a:t>
            </a:r>
            <a:br>
              <a:rPr lang="en-US" dirty="0"/>
            </a:br>
            <a:r>
              <a:rPr lang="en-US" dirty="0"/>
              <a:t>Here</a:t>
            </a:r>
          </a:p>
        </p:txBody>
      </p:sp>
    </p:spTree>
    <p:extLst>
      <p:ext uri="{BB962C8B-B14F-4D97-AF65-F5344CB8AC3E}">
        <p14:creationId xmlns:p14="http://schemas.microsoft.com/office/powerpoint/2010/main" val="3427195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9" decel="100000" fill="hold" grpId="0" nodeType="afterEffect">
                                  <p:stCondLst>
                                    <p:cond delay="0"/>
                                  </p:stCondLst>
                                  <p:iterate type="wd">
                                    <p:tmPct val="10000"/>
                                  </p:iterate>
                                  <p:childTnLst>
                                    <p:set>
                                      <p:cBhvr>
                                        <p:cTn id="23" dur="1" fill="hold">
                                          <p:stCondLst>
                                            <p:cond delay="0"/>
                                          </p:stCondLst>
                                        </p:cTn>
                                        <p:tgtEl>
                                          <p:spTgt spid="67">
                                            <p:txEl>
                                              <p:pRg st="0" end="0"/>
                                            </p:txEl>
                                          </p:spTgt>
                                        </p:tgtEl>
                                        <p:attrNameLst>
                                          <p:attrName>style.visibility</p:attrName>
                                        </p:attrNameLst>
                                      </p:cBhvr>
                                      <p:to>
                                        <p:strVal val="visible"/>
                                      </p:to>
                                    </p:set>
                                    <p:anim calcmode="lin" valueType="num">
                                      <p:cBhvr additive="base">
                                        <p:cTn id="24"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7">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300"/>
                            </p:stCondLst>
                            <p:childTnLst>
                              <p:par>
                                <p:cTn id="27" presetID="2" presetClass="entr" presetSubtype="8" decel="100000" fill="hold" grpId="0" nodeType="afterEffect">
                                  <p:stCondLst>
                                    <p:cond delay="5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9" decel="100000" fill="hold" grpId="0" nodeType="withEffect">
                                  <p:stCondLst>
                                    <p:cond delay="50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fade">
                                      <p:cBhvr>
                                        <p:cTn id="37" dur="500"/>
                                        <p:tgtEl>
                                          <p:spTgt spid="29">
                                            <p:txEl>
                                              <p:pRg st="0" end="0"/>
                                            </p:txEl>
                                          </p:spTgt>
                                        </p:tgtEl>
                                      </p:cBhvr>
                                    </p:animEffect>
                                  </p:childTnLst>
                                </p:cTn>
                              </p:par>
                            </p:childTnLst>
                          </p:cTn>
                        </p:par>
                        <p:par>
                          <p:cTn id="38" fill="hold">
                            <p:stCondLst>
                              <p:cond delay="2300"/>
                            </p:stCondLst>
                            <p:childTnLst>
                              <p:par>
                                <p:cTn id="39" presetID="2" presetClass="entr" presetSubtype="2" decel="100000" fill="hold" grpId="0" nodeType="afterEffect">
                                  <p:stCondLst>
                                    <p:cond delay="0"/>
                                  </p:stCondLst>
                                  <p:childTnLst>
                                    <p:set>
                                      <p:cBhvr>
                                        <p:cTn id="40" dur="1" fill="hold">
                                          <p:stCondLst>
                                            <p:cond delay="0"/>
                                          </p:stCondLst>
                                        </p:cTn>
                                        <p:tgtEl>
                                          <p:spTgt spid="47">
                                            <p:txEl>
                                              <p:pRg st="0" end="0"/>
                                            </p:txEl>
                                          </p:spTgt>
                                        </p:tgtEl>
                                        <p:attrNameLst>
                                          <p:attrName>style.visibility</p:attrName>
                                        </p:attrNameLst>
                                      </p:cBhvr>
                                      <p:to>
                                        <p:strVal val="visible"/>
                                      </p:to>
                                    </p:set>
                                    <p:anim calcmode="lin" valueType="num">
                                      <p:cBhvr additive="base">
                                        <p:cTn id="41" dur="35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42" dur="35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43" fill="hold">
                            <p:stCondLst>
                              <p:cond delay="2650"/>
                            </p:stCondLst>
                            <p:childTnLst>
                              <p:par>
                                <p:cTn id="44" presetID="2" presetClass="entr" presetSubtype="8" decel="100000" fill="hold" grpId="0" nodeType="afterEffect">
                                  <p:stCondLst>
                                    <p:cond delay="25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500" fill="hold"/>
                                        <p:tgtEl>
                                          <p:spTgt spid="52"/>
                                        </p:tgtEl>
                                        <p:attrNameLst>
                                          <p:attrName>ppt_x</p:attrName>
                                        </p:attrNameLst>
                                      </p:cBhvr>
                                      <p:tavLst>
                                        <p:tav tm="0">
                                          <p:val>
                                            <p:strVal val="0-#ppt_w/2"/>
                                          </p:val>
                                        </p:tav>
                                        <p:tav tm="100000">
                                          <p:val>
                                            <p:strVal val="#ppt_x"/>
                                          </p:val>
                                        </p:tav>
                                      </p:tavLst>
                                    </p:anim>
                                    <p:anim calcmode="lin" valueType="num">
                                      <p:cBhvr additive="base">
                                        <p:cTn id="47" dur="500" fill="hold"/>
                                        <p:tgtEl>
                                          <p:spTgt spid="52"/>
                                        </p:tgtEl>
                                        <p:attrNameLst>
                                          <p:attrName>ppt_y</p:attrName>
                                        </p:attrNameLst>
                                      </p:cBhvr>
                                      <p:tavLst>
                                        <p:tav tm="0">
                                          <p:val>
                                            <p:strVal val="#ppt_y"/>
                                          </p:val>
                                        </p:tav>
                                        <p:tav tm="100000">
                                          <p:val>
                                            <p:strVal val="#ppt_y"/>
                                          </p:val>
                                        </p:tav>
                                      </p:tavLst>
                                    </p:anim>
                                  </p:childTnLst>
                                </p:cTn>
                              </p:par>
                              <p:par>
                                <p:cTn id="48" presetID="2" presetClass="entr" presetSubtype="9" decel="100000" fill="hold" grpId="0" nodeType="withEffect">
                                  <p:stCondLst>
                                    <p:cond delay="25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0-#ppt_w/2"/>
                                          </p:val>
                                        </p:tav>
                                        <p:tav tm="100000">
                                          <p:val>
                                            <p:strVal val="#ppt_x"/>
                                          </p:val>
                                        </p:tav>
                                      </p:tavLst>
                                    </p:anim>
                                    <p:anim calcmode="lin" valueType="num">
                                      <p:cBhvr additive="base">
                                        <p:cTn id="51" dur="500" fill="hold"/>
                                        <p:tgtEl>
                                          <p:spTgt spid="51"/>
                                        </p:tgtEl>
                                        <p:attrNameLst>
                                          <p:attrName>ppt_y</p:attrName>
                                        </p:attrNameLst>
                                      </p:cBhvr>
                                      <p:tavLst>
                                        <p:tav tm="0">
                                          <p:val>
                                            <p:strVal val="0-#ppt_h/2"/>
                                          </p:val>
                                        </p:tav>
                                        <p:tav tm="100000">
                                          <p:val>
                                            <p:strVal val="#ppt_y"/>
                                          </p:val>
                                        </p:tav>
                                      </p:tavLst>
                                    </p:anim>
                                  </p:childTnLst>
                                </p:cTn>
                              </p:par>
                              <p:par>
                                <p:cTn id="52" presetID="10" presetClass="entr" presetSubtype="0" fill="hold" grpId="0" nodeType="withEffect">
                                  <p:stCondLst>
                                    <p:cond delay="250"/>
                                  </p:stCondLst>
                                  <p:childTnLst>
                                    <p:set>
                                      <p:cBhvr>
                                        <p:cTn id="53" dur="1" fill="hold">
                                          <p:stCondLst>
                                            <p:cond delay="0"/>
                                          </p:stCondLst>
                                        </p:cTn>
                                        <p:tgtEl>
                                          <p:spTgt spid="53">
                                            <p:txEl>
                                              <p:pRg st="0" end="0"/>
                                            </p:txEl>
                                          </p:spTgt>
                                        </p:tgtEl>
                                        <p:attrNameLst>
                                          <p:attrName>style.visibility</p:attrName>
                                        </p:attrNameLst>
                                      </p:cBhvr>
                                      <p:to>
                                        <p:strVal val="visible"/>
                                      </p:to>
                                    </p:set>
                                    <p:animEffect transition="in" filter="fade">
                                      <p:cBhvr>
                                        <p:cTn id="54" dur="500"/>
                                        <p:tgtEl>
                                          <p:spTgt spid="53">
                                            <p:txEl>
                                              <p:pRg st="0" end="0"/>
                                            </p:txEl>
                                          </p:spTgt>
                                        </p:tgtEl>
                                      </p:cBhvr>
                                    </p:animEffect>
                                  </p:childTnLst>
                                </p:cTn>
                              </p:par>
                            </p:childTnLst>
                          </p:cTn>
                        </p:par>
                        <p:par>
                          <p:cTn id="55" fill="hold">
                            <p:stCondLst>
                              <p:cond delay="3400"/>
                            </p:stCondLst>
                            <p:childTnLst>
                              <p:par>
                                <p:cTn id="56" presetID="2" presetClass="entr" presetSubtype="2" decel="100000" fill="hold" grpId="0" nodeType="afterEffect">
                                  <p:stCondLst>
                                    <p:cond delay="0"/>
                                  </p:stCondLst>
                                  <p:childTnLst>
                                    <p:set>
                                      <p:cBhvr>
                                        <p:cTn id="57" dur="1" fill="hold">
                                          <p:stCondLst>
                                            <p:cond delay="0"/>
                                          </p:stCondLst>
                                        </p:cTn>
                                        <p:tgtEl>
                                          <p:spTgt spid="54">
                                            <p:txEl>
                                              <p:pRg st="0" end="0"/>
                                            </p:txEl>
                                          </p:spTgt>
                                        </p:tgtEl>
                                        <p:attrNameLst>
                                          <p:attrName>style.visibility</p:attrName>
                                        </p:attrNameLst>
                                      </p:cBhvr>
                                      <p:to>
                                        <p:strVal val="visible"/>
                                      </p:to>
                                    </p:set>
                                    <p:anim calcmode="lin" valueType="num">
                                      <p:cBhvr additive="base">
                                        <p:cTn id="58" dur="35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59" dur="35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3750"/>
                            </p:stCondLst>
                            <p:childTnLst>
                              <p:par>
                                <p:cTn id="61" presetID="2" presetClass="entr" presetSubtype="8" decel="100000" fill="hold" grpId="0" nodeType="afterEffect">
                                  <p:stCondLst>
                                    <p:cond delay="25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0-#ppt_w/2"/>
                                          </p:val>
                                        </p:tav>
                                        <p:tav tm="100000">
                                          <p:val>
                                            <p:strVal val="#ppt_x"/>
                                          </p:val>
                                        </p:tav>
                                      </p:tavLst>
                                    </p:anim>
                                    <p:anim calcmode="lin" valueType="num">
                                      <p:cBhvr additive="base">
                                        <p:cTn id="64" dur="500" fill="hold"/>
                                        <p:tgtEl>
                                          <p:spTgt spid="56"/>
                                        </p:tgtEl>
                                        <p:attrNameLst>
                                          <p:attrName>ppt_y</p:attrName>
                                        </p:attrNameLst>
                                      </p:cBhvr>
                                      <p:tavLst>
                                        <p:tav tm="0">
                                          <p:val>
                                            <p:strVal val="#ppt_y"/>
                                          </p:val>
                                        </p:tav>
                                        <p:tav tm="100000">
                                          <p:val>
                                            <p:strVal val="#ppt_y"/>
                                          </p:val>
                                        </p:tav>
                                      </p:tavLst>
                                    </p:anim>
                                  </p:childTnLst>
                                </p:cTn>
                              </p:par>
                              <p:par>
                                <p:cTn id="65" presetID="2" presetClass="entr" presetSubtype="9" decel="100000" fill="hold" grpId="0" nodeType="withEffect">
                                  <p:stCondLst>
                                    <p:cond delay="25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0-#ppt_w/2"/>
                                          </p:val>
                                        </p:tav>
                                        <p:tav tm="100000">
                                          <p:val>
                                            <p:strVal val="#ppt_x"/>
                                          </p:val>
                                        </p:tav>
                                      </p:tavLst>
                                    </p:anim>
                                    <p:anim calcmode="lin" valueType="num">
                                      <p:cBhvr additive="base">
                                        <p:cTn id="68" dur="500" fill="hold"/>
                                        <p:tgtEl>
                                          <p:spTgt spid="55"/>
                                        </p:tgtEl>
                                        <p:attrNameLst>
                                          <p:attrName>ppt_y</p:attrName>
                                        </p:attrNameLst>
                                      </p:cBhvr>
                                      <p:tavLst>
                                        <p:tav tm="0">
                                          <p:val>
                                            <p:strVal val="0-#ppt_h/2"/>
                                          </p:val>
                                        </p:tav>
                                        <p:tav tm="100000">
                                          <p:val>
                                            <p:strVal val="#ppt_y"/>
                                          </p:val>
                                        </p:tav>
                                      </p:tavLst>
                                    </p:anim>
                                  </p:childTnLst>
                                </p:cTn>
                              </p:par>
                              <p:par>
                                <p:cTn id="69" presetID="10" presetClass="entr" presetSubtype="0" fill="hold" grpId="0" nodeType="withEffect">
                                  <p:stCondLst>
                                    <p:cond delay="250"/>
                                  </p:stCondLst>
                                  <p:childTnLst>
                                    <p:set>
                                      <p:cBhvr>
                                        <p:cTn id="70" dur="1" fill="hold">
                                          <p:stCondLst>
                                            <p:cond delay="0"/>
                                          </p:stCondLst>
                                        </p:cTn>
                                        <p:tgtEl>
                                          <p:spTgt spid="57">
                                            <p:txEl>
                                              <p:pRg st="0" end="0"/>
                                            </p:txEl>
                                          </p:spTgt>
                                        </p:tgtEl>
                                        <p:attrNameLst>
                                          <p:attrName>style.visibility</p:attrName>
                                        </p:attrNameLst>
                                      </p:cBhvr>
                                      <p:to>
                                        <p:strVal val="visible"/>
                                      </p:to>
                                    </p:set>
                                    <p:animEffect transition="in" filter="fade">
                                      <p:cBhvr>
                                        <p:cTn id="71" dur="500"/>
                                        <p:tgtEl>
                                          <p:spTgt spid="57">
                                            <p:txEl>
                                              <p:pRg st="0" end="0"/>
                                            </p:txEl>
                                          </p:spTgt>
                                        </p:tgtEl>
                                      </p:cBhvr>
                                    </p:animEffect>
                                  </p:childTnLst>
                                </p:cTn>
                              </p:par>
                            </p:childTnLst>
                          </p:cTn>
                        </p:par>
                        <p:par>
                          <p:cTn id="72" fill="hold">
                            <p:stCondLst>
                              <p:cond delay="4500"/>
                            </p:stCondLst>
                            <p:childTnLst>
                              <p:par>
                                <p:cTn id="73" presetID="2" presetClass="entr" presetSubtype="2" decel="100000" fill="hold" grpId="0" nodeType="afterEffect">
                                  <p:stCondLst>
                                    <p:cond delay="0"/>
                                  </p:stCondLst>
                                  <p:childTnLst>
                                    <p:set>
                                      <p:cBhvr>
                                        <p:cTn id="74" dur="1" fill="hold">
                                          <p:stCondLst>
                                            <p:cond delay="0"/>
                                          </p:stCondLst>
                                        </p:cTn>
                                        <p:tgtEl>
                                          <p:spTgt spid="58">
                                            <p:txEl>
                                              <p:pRg st="0" end="0"/>
                                            </p:txEl>
                                          </p:spTgt>
                                        </p:tgtEl>
                                        <p:attrNameLst>
                                          <p:attrName>style.visibility</p:attrName>
                                        </p:attrNameLst>
                                      </p:cBhvr>
                                      <p:to>
                                        <p:strVal val="visible"/>
                                      </p:to>
                                    </p:set>
                                    <p:anim calcmode="lin" valueType="num">
                                      <p:cBhvr additive="base">
                                        <p:cTn id="75" dur="350" fill="hold"/>
                                        <p:tgtEl>
                                          <p:spTgt spid="58">
                                            <p:txEl>
                                              <p:pRg st="0" end="0"/>
                                            </p:txEl>
                                          </p:spTgt>
                                        </p:tgtEl>
                                        <p:attrNameLst>
                                          <p:attrName>ppt_x</p:attrName>
                                        </p:attrNameLst>
                                      </p:cBhvr>
                                      <p:tavLst>
                                        <p:tav tm="0">
                                          <p:val>
                                            <p:strVal val="1+#ppt_w/2"/>
                                          </p:val>
                                        </p:tav>
                                        <p:tav tm="100000">
                                          <p:val>
                                            <p:strVal val="#ppt_x"/>
                                          </p:val>
                                        </p:tav>
                                      </p:tavLst>
                                    </p:anim>
                                    <p:anim calcmode="lin" valueType="num">
                                      <p:cBhvr additive="base">
                                        <p:cTn id="76" dur="350" fill="hold"/>
                                        <p:tgtEl>
                                          <p:spTgt spid="58">
                                            <p:txEl>
                                              <p:pRg st="0" end="0"/>
                                            </p:txEl>
                                          </p:spTgt>
                                        </p:tgtEl>
                                        <p:attrNameLst>
                                          <p:attrName>ppt_y</p:attrName>
                                        </p:attrNameLst>
                                      </p:cBhvr>
                                      <p:tavLst>
                                        <p:tav tm="0">
                                          <p:val>
                                            <p:strVal val="#ppt_y"/>
                                          </p:val>
                                        </p:tav>
                                        <p:tav tm="100000">
                                          <p:val>
                                            <p:strVal val="#ppt_y"/>
                                          </p:val>
                                        </p:tav>
                                      </p:tavLst>
                                    </p:anim>
                                  </p:childTnLst>
                                </p:cTn>
                              </p:par>
                            </p:childTnLst>
                          </p:cTn>
                        </p:par>
                        <p:par>
                          <p:cTn id="77" fill="hold">
                            <p:stCondLst>
                              <p:cond delay="4850"/>
                            </p:stCondLst>
                            <p:childTnLst>
                              <p:par>
                                <p:cTn id="78" presetID="2" presetClass="entr" presetSubtype="8" decel="100000" fill="hold" grpId="0" nodeType="afterEffect">
                                  <p:stCondLst>
                                    <p:cond delay="250"/>
                                  </p:stCondLst>
                                  <p:childTnLst>
                                    <p:set>
                                      <p:cBhvr>
                                        <p:cTn id="79" dur="1" fill="hold">
                                          <p:stCondLst>
                                            <p:cond delay="0"/>
                                          </p:stCondLst>
                                        </p:cTn>
                                        <p:tgtEl>
                                          <p:spTgt spid="60"/>
                                        </p:tgtEl>
                                        <p:attrNameLst>
                                          <p:attrName>style.visibility</p:attrName>
                                        </p:attrNameLst>
                                      </p:cBhvr>
                                      <p:to>
                                        <p:strVal val="visible"/>
                                      </p:to>
                                    </p:set>
                                    <p:anim calcmode="lin" valueType="num">
                                      <p:cBhvr additive="base">
                                        <p:cTn id="80" dur="500" fill="hold"/>
                                        <p:tgtEl>
                                          <p:spTgt spid="60"/>
                                        </p:tgtEl>
                                        <p:attrNameLst>
                                          <p:attrName>ppt_x</p:attrName>
                                        </p:attrNameLst>
                                      </p:cBhvr>
                                      <p:tavLst>
                                        <p:tav tm="0">
                                          <p:val>
                                            <p:strVal val="0-#ppt_w/2"/>
                                          </p:val>
                                        </p:tav>
                                        <p:tav tm="100000">
                                          <p:val>
                                            <p:strVal val="#ppt_x"/>
                                          </p:val>
                                        </p:tav>
                                      </p:tavLst>
                                    </p:anim>
                                    <p:anim calcmode="lin" valueType="num">
                                      <p:cBhvr additive="base">
                                        <p:cTn id="81" dur="500" fill="hold"/>
                                        <p:tgtEl>
                                          <p:spTgt spid="60"/>
                                        </p:tgtEl>
                                        <p:attrNameLst>
                                          <p:attrName>ppt_y</p:attrName>
                                        </p:attrNameLst>
                                      </p:cBhvr>
                                      <p:tavLst>
                                        <p:tav tm="0">
                                          <p:val>
                                            <p:strVal val="#ppt_y"/>
                                          </p:val>
                                        </p:tav>
                                        <p:tav tm="100000">
                                          <p:val>
                                            <p:strVal val="#ppt_y"/>
                                          </p:val>
                                        </p:tav>
                                      </p:tavLst>
                                    </p:anim>
                                  </p:childTnLst>
                                </p:cTn>
                              </p:par>
                              <p:par>
                                <p:cTn id="82" presetID="2" presetClass="entr" presetSubtype="9" decel="100000" fill="hold" grpId="0" nodeType="withEffect">
                                  <p:stCondLst>
                                    <p:cond delay="25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0-#ppt_w/2"/>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par>
                                <p:cTn id="86" presetID="10" presetClass="entr" presetSubtype="0" fill="hold" grpId="0" nodeType="withEffect">
                                  <p:stCondLst>
                                    <p:cond delay="250"/>
                                  </p:stCondLst>
                                  <p:childTnLst>
                                    <p:set>
                                      <p:cBhvr>
                                        <p:cTn id="87" dur="1" fill="hold">
                                          <p:stCondLst>
                                            <p:cond delay="0"/>
                                          </p:stCondLst>
                                        </p:cTn>
                                        <p:tgtEl>
                                          <p:spTgt spid="61">
                                            <p:txEl>
                                              <p:pRg st="0" end="0"/>
                                            </p:txEl>
                                          </p:spTgt>
                                        </p:tgtEl>
                                        <p:attrNameLst>
                                          <p:attrName>style.visibility</p:attrName>
                                        </p:attrNameLst>
                                      </p:cBhvr>
                                      <p:to>
                                        <p:strVal val="visible"/>
                                      </p:to>
                                    </p:set>
                                    <p:animEffect transition="in" filter="fade">
                                      <p:cBhvr>
                                        <p:cTn id="88" dur="500"/>
                                        <p:tgtEl>
                                          <p:spTgt spid="61">
                                            <p:txEl>
                                              <p:pRg st="0" end="0"/>
                                            </p:txEl>
                                          </p:spTgt>
                                        </p:tgtEl>
                                      </p:cBhvr>
                                    </p:animEffect>
                                  </p:childTnLst>
                                </p:cTn>
                              </p:par>
                            </p:childTnLst>
                          </p:cTn>
                        </p:par>
                        <p:par>
                          <p:cTn id="89" fill="hold">
                            <p:stCondLst>
                              <p:cond delay="5600"/>
                            </p:stCondLst>
                            <p:childTnLst>
                              <p:par>
                                <p:cTn id="90" presetID="2" presetClass="entr" presetSubtype="2" decel="100000" fill="hold" grpId="0" nodeType="afterEffect">
                                  <p:stCondLst>
                                    <p:cond delay="0"/>
                                  </p:stCondLst>
                                  <p:childTnLst>
                                    <p:set>
                                      <p:cBhvr>
                                        <p:cTn id="91" dur="1" fill="hold">
                                          <p:stCondLst>
                                            <p:cond delay="0"/>
                                          </p:stCondLst>
                                        </p:cTn>
                                        <p:tgtEl>
                                          <p:spTgt spid="62">
                                            <p:txEl>
                                              <p:pRg st="0" end="0"/>
                                            </p:txEl>
                                          </p:spTgt>
                                        </p:tgtEl>
                                        <p:attrNameLst>
                                          <p:attrName>style.visibility</p:attrName>
                                        </p:attrNameLst>
                                      </p:cBhvr>
                                      <p:to>
                                        <p:strVal val="visible"/>
                                      </p:to>
                                    </p:set>
                                    <p:anim calcmode="lin" valueType="num">
                                      <p:cBhvr additive="base">
                                        <p:cTn id="92" dur="35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93" dur="350" fill="hold"/>
                                        <p:tgtEl>
                                          <p:spTgt spid="6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7" grpId="0" animBg="1"/>
      <p:bldP spid="28" grpId="0" animBg="1"/>
      <p:bldP spid="29" grpId="0" build="p">
        <p:tmplLst>
          <p:tmpl lvl="1">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7" grpId="0" build="p">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350" fill="hold"/>
                        <p:tgtEl>
                          <p:spTgt spid="47"/>
                        </p:tgtEl>
                        <p:attrNameLst>
                          <p:attrName>ppt_x</p:attrName>
                        </p:attrNameLst>
                      </p:cBhvr>
                      <p:tavLst>
                        <p:tav tm="0">
                          <p:val>
                            <p:strVal val="1+#ppt_w/2"/>
                          </p:val>
                        </p:tav>
                        <p:tav tm="100000">
                          <p:val>
                            <p:strVal val="#ppt_x"/>
                          </p:val>
                        </p:tav>
                      </p:tavLst>
                    </p:anim>
                    <p:anim calcmode="lin" valueType="num">
                      <p:cBhvr additive="base">
                        <p:cTn dur="350" fill="hold"/>
                        <p:tgtEl>
                          <p:spTgt spid="47"/>
                        </p:tgtEl>
                        <p:attrNameLst>
                          <p:attrName>ppt_y</p:attrName>
                        </p:attrNameLst>
                      </p:cBhvr>
                      <p:tavLst>
                        <p:tav tm="0">
                          <p:val>
                            <p:strVal val="#ppt_y"/>
                          </p:val>
                        </p:tav>
                        <p:tav tm="100000">
                          <p:val>
                            <p:strVal val="#ppt_y"/>
                          </p:val>
                        </p:tav>
                      </p:tavLst>
                    </p:anim>
                  </p:childTnLst>
                </p:cTn>
              </p:par>
            </p:tnLst>
          </p:tmpl>
        </p:tmplLst>
      </p:bldP>
      <p:bldP spid="51" grpId="0" animBg="1"/>
      <p:bldP spid="52" grpId="0" animBg="1"/>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350" fill="hold"/>
                        <p:tgtEl>
                          <p:spTgt spid="54"/>
                        </p:tgtEl>
                        <p:attrNameLst>
                          <p:attrName>ppt_x</p:attrName>
                        </p:attrNameLst>
                      </p:cBhvr>
                      <p:tavLst>
                        <p:tav tm="0">
                          <p:val>
                            <p:strVal val="1+#ppt_w/2"/>
                          </p:val>
                        </p:tav>
                        <p:tav tm="100000">
                          <p:val>
                            <p:strVal val="#ppt_x"/>
                          </p:val>
                        </p:tav>
                      </p:tavLst>
                    </p:anim>
                    <p:anim calcmode="lin" valueType="num">
                      <p:cBhvr additive="base">
                        <p:cTn dur="350" fill="hold"/>
                        <p:tgtEl>
                          <p:spTgt spid="54"/>
                        </p:tgtEl>
                        <p:attrNameLst>
                          <p:attrName>ppt_y</p:attrName>
                        </p:attrNameLst>
                      </p:cBhvr>
                      <p:tavLst>
                        <p:tav tm="0">
                          <p:val>
                            <p:strVal val="#ppt_y"/>
                          </p:val>
                        </p:tav>
                        <p:tav tm="100000">
                          <p:val>
                            <p:strVal val="#ppt_y"/>
                          </p:val>
                        </p:tav>
                      </p:tavLst>
                    </p:anim>
                  </p:childTnLst>
                </p:cTn>
              </p:par>
            </p:tnLst>
          </p:tmpl>
        </p:tmplLst>
      </p:bldP>
      <p:bldP spid="55" grpId="0" animBg="1"/>
      <p:bldP spid="56" grpId="0" animBg="1"/>
      <p:bldP spid="57" grpId="0" build="p">
        <p:tmplLst>
          <p:tmpl lvl="1">
            <p:tnLst>
              <p:par>
                <p:cTn presetID="10" presetClass="entr" presetSubtype="0" fill="hold" nodeType="withEffect">
                  <p:stCondLst>
                    <p:cond delay="25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2" presetClass="entr" presetSubtype="2" decel="10000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350" fill="hold"/>
                        <p:tgtEl>
                          <p:spTgt spid="58"/>
                        </p:tgtEl>
                        <p:attrNameLst>
                          <p:attrName>ppt_x</p:attrName>
                        </p:attrNameLst>
                      </p:cBhvr>
                      <p:tavLst>
                        <p:tav tm="0">
                          <p:val>
                            <p:strVal val="1+#ppt_w/2"/>
                          </p:val>
                        </p:tav>
                        <p:tav tm="100000">
                          <p:val>
                            <p:strVal val="#ppt_x"/>
                          </p:val>
                        </p:tav>
                      </p:tavLst>
                    </p:anim>
                    <p:anim calcmode="lin" valueType="num">
                      <p:cBhvr additive="base">
                        <p:cTn dur="350" fill="hold"/>
                        <p:tgtEl>
                          <p:spTgt spid="58"/>
                        </p:tgtEl>
                        <p:attrNameLst>
                          <p:attrName>ppt_y</p:attrName>
                        </p:attrNameLst>
                      </p:cBhvr>
                      <p:tavLst>
                        <p:tav tm="0">
                          <p:val>
                            <p:strVal val="#ppt_y"/>
                          </p:val>
                        </p:tav>
                        <p:tav tm="100000">
                          <p:val>
                            <p:strVal val="#ppt_y"/>
                          </p:val>
                        </p:tav>
                      </p:tavLst>
                    </p:anim>
                  </p:childTnLst>
                </p:cTn>
              </p:par>
            </p:tnLst>
          </p:tmpl>
        </p:tmplLst>
      </p:bldP>
      <p:bldP spid="59" grpId="0" animBg="1"/>
      <p:bldP spid="60" grpId="0" animBg="1"/>
      <p:bldP spid="61" grpId="0" build="p">
        <p:tmplLst>
          <p:tmpl lvl="1">
            <p:tnLst>
              <p:par>
                <p:cTn presetID="10" presetClass="entr" presetSubtype="0" fill="hold" nodeType="withEffect">
                  <p:stCondLst>
                    <p:cond delay="25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2" presetClass="entr" presetSubtype="2" decel="10000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350" fill="hold"/>
                        <p:tgtEl>
                          <p:spTgt spid="62"/>
                        </p:tgtEl>
                        <p:attrNameLst>
                          <p:attrName>ppt_x</p:attrName>
                        </p:attrNameLst>
                      </p:cBhvr>
                      <p:tavLst>
                        <p:tav tm="0">
                          <p:val>
                            <p:strVal val="1+#ppt_w/2"/>
                          </p:val>
                        </p:tav>
                        <p:tav tm="100000">
                          <p:val>
                            <p:strVal val="#ppt_x"/>
                          </p:val>
                        </p:tav>
                      </p:tavLst>
                    </p:anim>
                    <p:anim calcmode="lin" valueType="num">
                      <p:cBhvr additive="base">
                        <p:cTn dur="350" fill="hold"/>
                        <p:tgtEl>
                          <p:spTgt spid="62"/>
                        </p:tgtEl>
                        <p:attrNameLst>
                          <p:attrName>ppt_y</p:attrName>
                        </p:attrNameLst>
                      </p:cBhvr>
                      <p:tavLst>
                        <p:tav tm="0">
                          <p:val>
                            <p:strVal val="#ppt_y"/>
                          </p:val>
                        </p:tav>
                        <p:tav tm="100000">
                          <p:val>
                            <p:strVal val="#ppt_y"/>
                          </p:val>
                        </p:tav>
                      </p:tavLst>
                    </p:anim>
                  </p:childTnLst>
                </p:cTn>
              </p:par>
            </p:tnLst>
          </p:tmpl>
        </p:tmplLst>
      </p:bldP>
      <p:bldP spid="67"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0" y="4207396"/>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sp>
        <p:nvSpPr>
          <p:cNvPr id="6" name="テキスト プレースホルダー 5"/>
          <p:cNvSpPr>
            <a:spLocks noGrp="1"/>
          </p:cNvSpPr>
          <p:nvPr>
            <p:ph type="body" sz="quarter" idx="14" hasCustomPrompt="1"/>
          </p:nvPr>
        </p:nvSpPr>
        <p:spPr>
          <a:xfrm>
            <a:off x="9287222" y="4798894"/>
            <a:ext cx="8424936" cy="3152918"/>
          </a:xfrm>
        </p:spPr>
        <p:txBody>
          <a:bodyPr>
            <a:normAutofit/>
          </a:bodyPr>
          <a:lstStyle>
            <a:lvl1pPr algn="l">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1" name="対角する 2 つの角を切り取った四角形 10"/>
          <p:cNvSpPr/>
          <p:nvPr userDrawn="1"/>
        </p:nvSpPr>
        <p:spPr>
          <a:xfrm rot="21226749">
            <a:off x="2296845" y="2977659"/>
            <a:ext cx="6170183" cy="6170183"/>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対角する 2 つの角を切り取った四角形 6"/>
          <p:cNvSpPr/>
          <p:nvPr userDrawn="1"/>
        </p:nvSpPr>
        <p:spPr>
          <a:xfrm rot="21054230">
            <a:off x="1804011" y="2574531"/>
            <a:ext cx="6170183" cy="6170183"/>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図プレースホルダー 8"/>
          <p:cNvSpPr>
            <a:spLocks noGrp="1"/>
          </p:cNvSpPr>
          <p:nvPr>
            <p:ph type="pic" sz="quarter" idx="16" hasCustomPrompt="1"/>
          </p:nvPr>
        </p:nvSpPr>
        <p:spPr>
          <a:xfrm rot="21432298">
            <a:off x="1871250" y="2601650"/>
            <a:ext cx="6312346" cy="6310881"/>
          </a:xfrm>
          <a:prstGeom prst="snip2DiagRect">
            <a:avLst/>
          </a:prstGeom>
          <a:solidFill>
            <a:schemeClr val="bg1">
              <a:lumMod val="95000"/>
            </a:schemeClr>
          </a:solidFill>
          <a:effectLst/>
        </p:spPr>
        <p:txBody>
          <a:bodyPr/>
          <a:lstStyle>
            <a:lvl1pPr>
              <a:defRPr/>
            </a:lvl1pPr>
          </a:lstStyle>
          <a:p>
            <a:r>
              <a:rPr lang="en-US" dirty="0"/>
              <a:t>Add Image</a:t>
            </a:r>
          </a:p>
        </p:txBody>
      </p:sp>
      <p:sp>
        <p:nvSpPr>
          <p:cNvPr id="23" name="テキスト プレースホルダー 22"/>
          <p:cNvSpPr>
            <a:spLocks noGrp="1"/>
          </p:cNvSpPr>
          <p:nvPr>
            <p:ph type="body" sz="quarter" idx="13" hasCustomPrompt="1"/>
          </p:nvPr>
        </p:nvSpPr>
        <p:spPr>
          <a:xfrm>
            <a:off x="9287222" y="3703340"/>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553038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9"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1250"/>
                            </p:stCondLst>
                            <p:childTnLst>
                              <p:par>
                                <p:cTn id="35" presetID="2" presetClass="entr" presetSubtype="8" decel="100000" fill="hold" nodeType="after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childTnLst>
                                    <p:set>
                                      <p:cBhvr>
                                        <p:cTn id="40" dur="1" fill="hold">
                                          <p:stCondLst>
                                            <p:cond delay="0"/>
                                          </p:stCondLst>
                                        </p:cTn>
                                        <p:tgtEl>
                                          <p:spTgt spid="23">
                                            <p:txEl>
                                              <p:pRg st="0" end="0"/>
                                            </p:txEl>
                                          </p:spTgt>
                                        </p:tgtEl>
                                        <p:attrNameLst>
                                          <p:attrName>style.visibility</p:attrName>
                                        </p:attrNameLst>
                                      </p:cBhvr>
                                      <p:to>
                                        <p:strVal val="visible"/>
                                      </p:to>
                                    </p:set>
                                    <p:anim calcmode="lin" valueType="num">
                                      <p:cBhvr additive="base">
                                        <p:cTn id="41"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4"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1" grpId="0" animBg="1"/>
      <p:bldP spid="7" grpId="0" animBg="1"/>
      <p:bldP spid="9"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7" name="片側の 2 つの角を切り取った四角形 6"/>
          <p:cNvSpPr/>
          <p:nvPr userDrawn="1"/>
        </p:nvSpPr>
        <p:spPr>
          <a:xfrm rot="10800000">
            <a:off x="4493208" y="3801917"/>
            <a:ext cx="1872000" cy="1872000"/>
          </a:xfrm>
          <a:prstGeom prst="snip2Same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片側の 2 つの角を切り取った四角形 18"/>
          <p:cNvSpPr/>
          <p:nvPr userDrawn="1"/>
        </p:nvSpPr>
        <p:spPr>
          <a:xfrm>
            <a:off x="6335934" y="5673120"/>
            <a:ext cx="1872000" cy="1872000"/>
          </a:xfrm>
          <a:prstGeom prst="snip2SameRect">
            <a:avLst/>
          </a:prstGeom>
          <a:solidFill>
            <a:schemeClr val="accent3">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片側の 2 つの角を切り取った四角形 19"/>
          <p:cNvSpPr/>
          <p:nvPr userDrawn="1"/>
        </p:nvSpPr>
        <p:spPr>
          <a:xfrm>
            <a:off x="2621207" y="5673918"/>
            <a:ext cx="1872000" cy="1872000"/>
          </a:xfrm>
          <a:prstGeom prst="snip2Same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片側の 2 つの角を切り取った四角形 26"/>
          <p:cNvSpPr/>
          <p:nvPr userDrawn="1"/>
        </p:nvSpPr>
        <p:spPr>
          <a:xfrm>
            <a:off x="10080000" y="5673919"/>
            <a:ext cx="1872000" cy="1872000"/>
          </a:xfrm>
          <a:prstGeom prst="snip2Same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片側の 2 つの角を切り取った四角形 27"/>
          <p:cNvSpPr/>
          <p:nvPr userDrawn="1"/>
        </p:nvSpPr>
        <p:spPr>
          <a:xfrm rot="10800000">
            <a:off x="11952000" y="3801120"/>
            <a:ext cx="1872000" cy="1872000"/>
          </a:xfrm>
          <a:prstGeom prst="snip2SameRect">
            <a:avLst/>
          </a:prstGeom>
          <a:solidFill>
            <a:schemeClr val="accent3">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片側の 2 つの角を切り取った四角形 28"/>
          <p:cNvSpPr/>
          <p:nvPr userDrawn="1"/>
        </p:nvSpPr>
        <p:spPr>
          <a:xfrm rot="10800000">
            <a:off x="8208000" y="3801918"/>
            <a:ext cx="1872000" cy="1872000"/>
          </a:xfrm>
          <a:prstGeom prst="snip2Same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片側の 2 つの角を切り取った四角形 29"/>
          <p:cNvSpPr/>
          <p:nvPr userDrawn="1"/>
        </p:nvSpPr>
        <p:spPr>
          <a:xfrm>
            <a:off x="13824000" y="5673919"/>
            <a:ext cx="1872000" cy="1872000"/>
          </a:xfrm>
          <a:prstGeom prst="snip2Same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テキスト プレースホルダー 22"/>
          <p:cNvSpPr>
            <a:spLocks noGrp="1"/>
          </p:cNvSpPr>
          <p:nvPr>
            <p:ph type="body" sz="quarter" idx="15" hasCustomPrompt="1"/>
          </p:nvPr>
        </p:nvSpPr>
        <p:spPr>
          <a:xfrm>
            <a:off x="2621208" y="6105376"/>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3" name="テキスト プレースホルダー 22"/>
          <p:cNvSpPr>
            <a:spLocks noGrp="1"/>
          </p:cNvSpPr>
          <p:nvPr>
            <p:ph type="body" sz="quarter" idx="16" hasCustomPrompt="1"/>
          </p:nvPr>
        </p:nvSpPr>
        <p:spPr>
          <a:xfrm>
            <a:off x="4488706" y="4089152"/>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4" name="テキスト プレースホルダー 22"/>
          <p:cNvSpPr>
            <a:spLocks noGrp="1"/>
          </p:cNvSpPr>
          <p:nvPr>
            <p:ph type="body" sz="quarter" idx="17" hasCustomPrompt="1"/>
          </p:nvPr>
        </p:nvSpPr>
        <p:spPr>
          <a:xfrm>
            <a:off x="6334894" y="6105376"/>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5" name="テキスト プレースホルダー 22"/>
          <p:cNvSpPr>
            <a:spLocks noGrp="1"/>
          </p:cNvSpPr>
          <p:nvPr>
            <p:ph type="body" sz="quarter" idx="18" hasCustomPrompt="1"/>
          </p:nvPr>
        </p:nvSpPr>
        <p:spPr>
          <a:xfrm>
            <a:off x="8202392" y="4089152"/>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6" name="テキスト プレースホルダー 22"/>
          <p:cNvSpPr>
            <a:spLocks noGrp="1"/>
          </p:cNvSpPr>
          <p:nvPr>
            <p:ph type="body" sz="quarter" idx="19" hasCustomPrompt="1"/>
          </p:nvPr>
        </p:nvSpPr>
        <p:spPr>
          <a:xfrm>
            <a:off x="10084502" y="6105376"/>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7" name="テキスト プレースホルダー 22"/>
          <p:cNvSpPr>
            <a:spLocks noGrp="1"/>
          </p:cNvSpPr>
          <p:nvPr>
            <p:ph type="body" sz="quarter" idx="20" hasCustomPrompt="1"/>
          </p:nvPr>
        </p:nvSpPr>
        <p:spPr>
          <a:xfrm>
            <a:off x="11952000" y="4089152"/>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38" name="テキスト プレースホルダー 22"/>
          <p:cNvSpPr>
            <a:spLocks noGrp="1"/>
          </p:cNvSpPr>
          <p:nvPr>
            <p:ph type="body" sz="quarter" idx="21" hasCustomPrompt="1"/>
          </p:nvPr>
        </p:nvSpPr>
        <p:spPr>
          <a:xfrm>
            <a:off x="13824000" y="6105376"/>
            <a:ext cx="1872000" cy="1080120"/>
          </a:xfrm>
        </p:spPr>
        <p:txBody>
          <a:bodyPr anchor="ctr">
            <a:normAutofit/>
          </a:bodyPr>
          <a:lstStyle>
            <a:lvl1pPr algn="ctr">
              <a:defRPr sz="6000">
                <a:solidFill>
                  <a:schemeClr val="tx1">
                    <a:lumMod val="60000"/>
                    <a:lumOff val="40000"/>
                  </a:schemeClr>
                </a:solidFill>
                <a:latin typeface="+mj-lt"/>
              </a:defRPr>
            </a:lvl1pPr>
          </a:lstStyle>
          <a:p>
            <a:pPr lvl="0"/>
            <a:r>
              <a:rPr lang="en-US" dirty="0"/>
              <a:t>1999</a:t>
            </a:r>
          </a:p>
        </p:txBody>
      </p:sp>
      <p:sp>
        <p:nvSpPr>
          <p:cNvPr id="40" name="テキスト プレースホルダー 5"/>
          <p:cNvSpPr>
            <a:spLocks noGrp="1"/>
          </p:cNvSpPr>
          <p:nvPr>
            <p:ph type="body" sz="quarter" idx="14" hasCustomPrompt="1"/>
          </p:nvPr>
        </p:nvSpPr>
        <p:spPr>
          <a:xfrm>
            <a:off x="1870398" y="7519764"/>
            <a:ext cx="3348165" cy="1394722"/>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1" name="テキスト プレースホルダー 5"/>
          <p:cNvSpPr>
            <a:spLocks noGrp="1"/>
          </p:cNvSpPr>
          <p:nvPr>
            <p:ph type="body" sz="quarter" idx="22" hasCustomPrompt="1"/>
          </p:nvPr>
        </p:nvSpPr>
        <p:spPr>
          <a:xfrm>
            <a:off x="3675189" y="2407196"/>
            <a:ext cx="3348165" cy="1394722"/>
          </a:xfrm>
        </p:spPr>
        <p:txBody>
          <a:bodyPr anchor="b">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2" name="テキスト プレースホルダー 5"/>
          <p:cNvSpPr>
            <a:spLocks noGrp="1"/>
          </p:cNvSpPr>
          <p:nvPr>
            <p:ph type="body" sz="quarter" idx="23" hasCustomPrompt="1"/>
          </p:nvPr>
        </p:nvSpPr>
        <p:spPr>
          <a:xfrm>
            <a:off x="5597851" y="7545919"/>
            <a:ext cx="3348165" cy="1394722"/>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3" name="テキスト プレースホルダー 5"/>
          <p:cNvSpPr>
            <a:spLocks noGrp="1"/>
          </p:cNvSpPr>
          <p:nvPr>
            <p:ph type="body" sz="quarter" idx="24" hasCustomPrompt="1"/>
          </p:nvPr>
        </p:nvSpPr>
        <p:spPr>
          <a:xfrm>
            <a:off x="9341917" y="7545919"/>
            <a:ext cx="3348165" cy="1394722"/>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4" name="テキスト プレースホルダー 5"/>
          <p:cNvSpPr>
            <a:spLocks noGrp="1"/>
          </p:cNvSpPr>
          <p:nvPr>
            <p:ph type="body" sz="quarter" idx="25" hasCustomPrompt="1"/>
          </p:nvPr>
        </p:nvSpPr>
        <p:spPr>
          <a:xfrm>
            <a:off x="13085917" y="7522559"/>
            <a:ext cx="3348165" cy="1394722"/>
          </a:xfrm>
        </p:spPr>
        <p:txBody>
          <a:bodyPr>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5" name="テキスト プレースホルダー 5"/>
          <p:cNvSpPr>
            <a:spLocks noGrp="1"/>
          </p:cNvSpPr>
          <p:nvPr>
            <p:ph type="body" sz="quarter" idx="26" hasCustomPrompt="1"/>
          </p:nvPr>
        </p:nvSpPr>
        <p:spPr>
          <a:xfrm>
            <a:off x="7451225" y="2407196"/>
            <a:ext cx="3348165" cy="1394722"/>
          </a:xfrm>
        </p:spPr>
        <p:txBody>
          <a:bodyPr anchor="b">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6" name="テキスト プレースホルダー 5"/>
          <p:cNvSpPr>
            <a:spLocks noGrp="1"/>
          </p:cNvSpPr>
          <p:nvPr>
            <p:ph type="body" sz="quarter" idx="27" hasCustomPrompt="1"/>
          </p:nvPr>
        </p:nvSpPr>
        <p:spPr>
          <a:xfrm>
            <a:off x="11213917" y="2404844"/>
            <a:ext cx="3348165" cy="1394722"/>
          </a:xfrm>
        </p:spPr>
        <p:txBody>
          <a:bodyPr anchor="b">
            <a:normAutofit/>
          </a:bodyPr>
          <a:lstStyle>
            <a:lvl1pPr algn="ctr">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3128297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250"/>
                                  </p:stCondLst>
                                  <p:childTnLst>
                                    <p:set>
                                      <p:cBhvr>
                                        <p:cTn id="27" dur="1" fill="hold">
                                          <p:stCondLst>
                                            <p:cond delay="0"/>
                                          </p:stCondLst>
                                        </p:cTn>
                                        <p:tgtEl>
                                          <p:spTgt spid="31">
                                            <p:txEl>
                                              <p:pRg st="0" end="0"/>
                                            </p:txEl>
                                          </p:spTgt>
                                        </p:tgtEl>
                                        <p:attrNameLst>
                                          <p:attrName>style.visibility</p:attrName>
                                        </p:attrNameLst>
                                      </p:cBhvr>
                                      <p:to>
                                        <p:strVal val="visible"/>
                                      </p:to>
                                    </p:set>
                                    <p:animEffect transition="in" filter="fade">
                                      <p:cBhvr>
                                        <p:cTn id="28" dur="500"/>
                                        <p:tgtEl>
                                          <p:spTgt spid="31">
                                            <p:txEl>
                                              <p:pRg st="0" end="0"/>
                                            </p:txEl>
                                          </p:spTgt>
                                        </p:tgtEl>
                                      </p:cBhvr>
                                    </p:animEffect>
                                  </p:childTnLst>
                                </p:cTn>
                              </p:par>
                              <p:par>
                                <p:cTn id="29" presetID="2" presetClass="entr" presetSubtype="4" decel="100000" fill="hold" grpId="0" nodeType="withEffect">
                                  <p:stCondLst>
                                    <p:cond delay="250"/>
                                  </p:stCondLst>
                                  <p:childTnLst>
                                    <p:set>
                                      <p:cBhvr>
                                        <p:cTn id="30" dur="1" fill="hold">
                                          <p:stCondLst>
                                            <p:cond delay="0"/>
                                          </p:stCondLst>
                                        </p:cTn>
                                        <p:tgtEl>
                                          <p:spTgt spid="40">
                                            <p:txEl>
                                              <p:pRg st="0" end="0"/>
                                            </p:txEl>
                                          </p:spTgt>
                                        </p:tgtEl>
                                        <p:attrNameLst>
                                          <p:attrName>style.visibility</p:attrName>
                                        </p:attrNameLst>
                                      </p:cBhvr>
                                      <p:to>
                                        <p:strVal val="visible"/>
                                      </p:to>
                                    </p:set>
                                    <p:anim calcmode="lin" valueType="num">
                                      <p:cBhvr additive="base">
                                        <p:cTn id="31"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1" decel="100000" fill="hold" grpId="0" nodeType="after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500"/>
                                  </p:stCondLst>
                                  <p:childTnLst>
                                    <p:set>
                                      <p:cBhvr>
                                        <p:cTn id="39" dur="1" fill="hold">
                                          <p:stCondLst>
                                            <p:cond delay="0"/>
                                          </p:stCondLst>
                                        </p:cTn>
                                        <p:tgtEl>
                                          <p:spTgt spid="33">
                                            <p:txEl>
                                              <p:pRg st="0" end="0"/>
                                            </p:txEl>
                                          </p:spTgt>
                                        </p:tgtEl>
                                        <p:attrNameLst>
                                          <p:attrName>style.visibility</p:attrName>
                                        </p:attrNameLst>
                                      </p:cBhvr>
                                      <p:to>
                                        <p:strVal val="visible"/>
                                      </p:to>
                                    </p:set>
                                    <p:animEffect transition="in" filter="fade">
                                      <p:cBhvr>
                                        <p:cTn id="40" dur="500"/>
                                        <p:tgtEl>
                                          <p:spTgt spid="33">
                                            <p:txEl>
                                              <p:pRg st="0" end="0"/>
                                            </p:txEl>
                                          </p:spTgt>
                                        </p:tgtEl>
                                      </p:cBhvr>
                                    </p:animEffect>
                                  </p:childTnLst>
                                </p:cTn>
                              </p:par>
                              <p:par>
                                <p:cTn id="41" presetID="2" presetClass="entr" presetSubtype="1" decel="100000" fill="hold" grpId="0" nodeType="withEffect">
                                  <p:stCondLst>
                                    <p:cond delay="50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
                                            <p:txEl>
                                              <p:pRg st="0" end="0"/>
                                            </p:txEl>
                                          </p:spTgt>
                                        </p:tgtEl>
                                        <p:attrNameLst>
                                          <p:attrName>ppt_y</p:attrName>
                                        </p:attrNameLst>
                                      </p:cBhvr>
                                      <p:tavLst>
                                        <p:tav tm="0">
                                          <p:val>
                                            <p:strVal val="0-#ppt_h/2"/>
                                          </p:val>
                                        </p:tav>
                                        <p:tav tm="100000">
                                          <p:val>
                                            <p:strVal val="#ppt_y"/>
                                          </p:val>
                                        </p:tav>
                                      </p:tavLst>
                                    </p:anim>
                                  </p:childTnLst>
                                </p:cTn>
                              </p:par>
                            </p:childTnLst>
                          </p:cTn>
                        </p:par>
                        <p:par>
                          <p:cTn id="45" fill="hold">
                            <p:stCondLst>
                              <p:cond delay="2500"/>
                            </p:stCondLst>
                            <p:childTnLst>
                              <p:par>
                                <p:cTn id="46" presetID="2" presetClass="entr" presetSubtype="4" decel="100000" fill="hold" grpId="0" nodeType="afterEffect">
                                  <p:stCondLst>
                                    <p:cond delay="25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50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childTnLst>
                                </p:cTn>
                              </p:par>
                              <p:par>
                                <p:cTn id="53" presetID="2" presetClass="entr" presetSubtype="4" decel="100000" fill="hold" grpId="0" nodeType="withEffect">
                                  <p:stCondLst>
                                    <p:cond delay="500"/>
                                  </p:stCondLst>
                                  <p:childTnLst>
                                    <p:set>
                                      <p:cBhvr>
                                        <p:cTn id="54" dur="1" fill="hold">
                                          <p:stCondLst>
                                            <p:cond delay="0"/>
                                          </p:stCondLst>
                                        </p:cTn>
                                        <p:tgtEl>
                                          <p:spTgt spid="42">
                                            <p:txEl>
                                              <p:pRg st="0" end="0"/>
                                            </p:txEl>
                                          </p:spTgt>
                                        </p:tgtEl>
                                        <p:attrNameLst>
                                          <p:attrName>style.visibility</p:attrName>
                                        </p:attrNameLst>
                                      </p:cBhvr>
                                      <p:to>
                                        <p:strVal val="visible"/>
                                      </p:to>
                                    </p:set>
                                    <p:anim calcmode="lin" valueType="num">
                                      <p:cBhvr additive="base">
                                        <p:cTn id="55"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3500"/>
                            </p:stCondLst>
                            <p:childTnLst>
                              <p:par>
                                <p:cTn id="58" presetID="2" presetClass="entr" presetSubtype="1" decel="100000" fill="hold" grpId="0" nodeType="afterEffect">
                                  <p:stCondLst>
                                    <p:cond delay="25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0-#ppt_h/2"/>
                                          </p:val>
                                        </p:tav>
                                        <p:tav tm="100000">
                                          <p:val>
                                            <p:strVal val="#ppt_y"/>
                                          </p:val>
                                        </p:tav>
                                      </p:tavLst>
                                    </p:anim>
                                  </p:childTnLst>
                                </p:cTn>
                              </p:par>
                              <p:par>
                                <p:cTn id="62" presetID="10" presetClass="entr" presetSubtype="0" fill="hold" grpId="0" nodeType="withEffect">
                                  <p:stCondLst>
                                    <p:cond delay="500"/>
                                  </p:stCondLst>
                                  <p:childTnLst>
                                    <p:set>
                                      <p:cBhvr>
                                        <p:cTn id="63" dur="1" fill="hold">
                                          <p:stCondLst>
                                            <p:cond delay="0"/>
                                          </p:stCondLst>
                                        </p:cTn>
                                        <p:tgtEl>
                                          <p:spTgt spid="35">
                                            <p:txEl>
                                              <p:pRg st="0" end="0"/>
                                            </p:txEl>
                                          </p:spTgt>
                                        </p:tgtEl>
                                        <p:attrNameLst>
                                          <p:attrName>style.visibility</p:attrName>
                                        </p:attrNameLst>
                                      </p:cBhvr>
                                      <p:to>
                                        <p:strVal val="visible"/>
                                      </p:to>
                                    </p:set>
                                    <p:animEffect transition="in" filter="fade">
                                      <p:cBhvr>
                                        <p:cTn id="64" dur="500"/>
                                        <p:tgtEl>
                                          <p:spTgt spid="35">
                                            <p:txEl>
                                              <p:pRg st="0" end="0"/>
                                            </p:txEl>
                                          </p:spTgt>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5">
                                            <p:txEl>
                                              <p:pRg st="0" end="0"/>
                                            </p:txEl>
                                          </p:spTgt>
                                        </p:tgtEl>
                                        <p:attrNameLst>
                                          <p:attrName>style.visibility</p:attrName>
                                        </p:attrNameLst>
                                      </p:cBhvr>
                                      <p:to>
                                        <p:strVal val="visible"/>
                                      </p:to>
                                    </p:set>
                                    <p:anim calcmode="lin" valueType="num">
                                      <p:cBhvr additive="base">
                                        <p:cTn id="67"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5">
                                            <p:txEl>
                                              <p:pRg st="0" end="0"/>
                                            </p:txEl>
                                          </p:spTgt>
                                        </p:tgtEl>
                                        <p:attrNameLst>
                                          <p:attrName>ppt_y</p:attrName>
                                        </p:attrNameLst>
                                      </p:cBhvr>
                                      <p:tavLst>
                                        <p:tav tm="0">
                                          <p:val>
                                            <p:strVal val="0-#ppt_h/2"/>
                                          </p:val>
                                        </p:tav>
                                        <p:tav tm="100000">
                                          <p:val>
                                            <p:strVal val="#ppt_y"/>
                                          </p:val>
                                        </p:tav>
                                      </p:tavLst>
                                    </p:anim>
                                  </p:childTnLst>
                                </p:cTn>
                              </p:par>
                            </p:childTnLst>
                          </p:cTn>
                        </p:par>
                        <p:par>
                          <p:cTn id="69" fill="hold">
                            <p:stCondLst>
                              <p:cond delay="4500"/>
                            </p:stCondLst>
                            <p:childTnLst>
                              <p:par>
                                <p:cTn id="70" presetID="2" presetClass="entr" presetSubtype="4" decel="100000" fill="hold" grpId="0" nodeType="afterEffect">
                                  <p:stCondLst>
                                    <p:cond delay="25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ppt_x"/>
                                          </p:val>
                                        </p:tav>
                                        <p:tav tm="100000">
                                          <p:val>
                                            <p:strVal val="#ppt_x"/>
                                          </p:val>
                                        </p:tav>
                                      </p:tavLst>
                                    </p:anim>
                                    <p:anim calcmode="lin" valueType="num">
                                      <p:cBhvr additive="base">
                                        <p:cTn id="73" dur="500" fill="hold"/>
                                        <p:tgtEl>
                                          <p:spTgt spid="27"/>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36">
                                            <p:txEl>
                                              <p:pRg st="0" end="0"/>
                                            </p:txEl>
                                          </p:spTgt>
                                        </p:tgtEl>
                                        <p:attrNameLst>
                                          <p:attrName>style.visibility</p:attrName>
                                        </p:attrNameLst>
                                      </p:cBhvr>
                                      <p:to>
                                        <p:strVal val="visible"/>
                                      </p:to>
                                    </p:set>
                                    <p:animEffect transition="in" filter="fade">
                                      <p:cBhvr>
                                        <p:cTn id="76" dur="500"/>
                                        <p:tgtEl>
                                          <p:spTgt spid="36">
                                            <p:txEl>
                                              <p:pRg st="0" end="0"/>
                                            </p:txEl>
                                          </p:spTgt>
                                        </p:tgtEl>
                                      </p:cBhvr>
                                    </p:animEffect>
                                  </p:childTnLst>
                                </p:cTn>
                              </p:par>
                              <p:par>
                                <p:cTn id="77" presetID="2" presetClass="entr" presetSubtype="4" decel="100000" fill="hold" grpId="0" nodeType="withEffect">
                                  <p:stCondLst>
                                    <p:cond delay="500"/>
                                  </p:stCondLst>
                                  <p:childTnLst>
                                    <p:set>
                                      <p:cBhvr>
                                        <p:cTn id="78" dur="1" fill="hold">
                                          <p:stCondLst>
                                            <p:cond delay="0"/>
                                          </p:stCondLst>
                                        </p:cTn>
                                        <p:tgtEl>
                                          <p:spTgt spid="43">
                                            <p:txEl>
                                              <p:pRg st="0" end="0"/>
                                            </p:txEl>
                                          </p:spTgt>
                                        </p:tgtEl>
                                        <p:attrNameLst>
                                          <p:attrName>style.visibility</p:attrName>
                                        </p:attrNameLst>
                                      </p:cBhvr>
                                      <p:to>
                                        <p:strVal val="visible"/>
                                      </p:to>
                                    </p:set>
                                    <p:anim calcmode="lin" valueType="num">
                                      <p:cBhvr additive="base">
                                        <p:cTn id="79"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5500"/>
                            </p:stCondLst>
                            <p:childTnLst>
                              <p:par>
                                <p:cTn id="82" presetID="2" presetClass="entr" presetSubtype="1" decel="100000" fill="hold" grpId="0" nodeType="afterEffect">
                                  <p:stCondLst>
                                    <p:cond delay="25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ppt_x"/>
                                          </p:val>
                                        </p:tav>
                                        <p:tav tm="100000">
                                          <p:val>
                                            <p:strVal val="#ppt_x"/>
                                          </p:val>
                                        </p:tav>
                                      </p:tavLst>
                                    </p:anim>
                                    <p:anim calcmode="lin" valueType="num">
                                      <p:cBhvr additive="base">
                                        <p:cTn id="85" dur="500" fill="hold"/>
                                        <p:tgtEl>
                                          <p:spTgt spid="28"/>
                                        </p:tgtEl>
                                        <p:attrNameLst>
                                          <p:attrName>ppt_y</p:attrName>
                                        </p:attrNameLst>
                                      </p:cBhvr>
                                      <p:tavLst>
                                        <p:tav tm="0">
                                          <p:val>
                                            <p:strVal val="0-#ppt_h/2"/>
                                          </p:val>
                                        </p:tav>
                                        <p:tav tm="100000">
                                          <p:val>
                                            <p:strVal val="#ppt_y"/>
                                          </p:val>
                                        </p:tav>
                                      </p:tavLst>
                                    </p:anim>
                                  </p:childTnLst>
                                </p:cTn>
                              </p:par>
                              <p:par>
                                <p:cTn id="86" presetID="10" presetClass="entr" presetSubtype="0" fill="hold" grpId="0" nodeType="withEffect">
                                  <p:stCondLst>
                                    <p:cond delay="500"/>
                                  </p:stCondLst>
                                  <p:childTnLst>
                                    <p:set>
                                      <p:cBhvr>
                                        <p:cTn id="87" dur="1" fill="hold">
                                          <p:stCondLst>
                                            <p:cond delay="0"/>
                                          </p:stCondLst>
                                        </p:cTn>
                                        <p:tgtEl>
                                          <p:spTgt spid="37">
                                            <p:txEl>
                                              <p:pRg st="0" end="0"/>
                                            </p:txEl>
                                          </p:spTgt>
                                        </p:tgtEl>
                                        <p:attrNameLst>
                                          <p:attrName>style.visibility</p:attrName>
                                        </p:attrNameLst>
                                      </p:cBhvr>
                                      <p:to>
                                        <p:strVal val="visible"/>
                                      </p:to>
                                    </p:set>
                                    <p:animEffect transition="in" filter="fade">
                                      <p:cBhvr>
                                        <p:cTn id="88" dur="500"/>
                                        <p:tgtEl>
                                          <p:spTgt spid="37">
                                            <p:txEl>
                                              <p:pRg st="0" end="0"/>
                                            </p:txEl>
                                          </p:spTgt>
                                        </p:tgtEl>
                                      </p:cBhvr>
                                    </p:animEffect>
                                  </p:childTnLst>
                                </p:cTn>
                              </p:par>
                              <p:par>
                                <p:cTn id="89" presetID="2" presetClass="entr" presetSubtype="1" decel="100000" fill="hold" grpId="0" nodeType="withEffect">
                                  <p:stCondLst>
                                    <p:cond delay="500"/>
                                  </p:stCondLst>
                                  <p:childTnLst>
                                    <p:set>
                                      <p:cBhvr>
                                        <p:cTn id="90" dur="1" fill="hold">
                                          <p:stCondLst>
                                            <p:cond delay="0"/>
                                          </p:stCondLst>
                                        </p:cTn>
                                        <p:tgtEl>
                                          <p:spTgt spid="46">
                                            <p:txEl>
                                              <p:pRg st="0" end="0"/>
                                            </p:txEl>
                                          </p:spTgt>
                                        </p:tgtEl>
                                        <p:attrNameLst>
                                          <p:attrName>style.visibility</p:attrName>
                                        </p:attrNameLst>
                                      </p:cBhvr>
                                      <p:to>
                                        <p:strVal val="visible"/>
                                      </p:to>
                                    </p:set>
                                    <p:anim calcmode="lin" valueType="num">
                                      <p:cBhvr additive="base">
                                        <p:cTn id="91"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6">
                                            <p:txEl>
                                              <p:pRg st="0" end="0"/>
                                            </p:txEl>
                                          </p:spTgt>
                                        </p:tgtEl>
                                        <p:attrNameLst>
                                          <p:attrName>ppt_y</p:attrName>
                                        </p:attrNameLst>
                                      </p:cBhvr>
                                      <p:tavLst>
                                        <p:tav tm="0">
                                          <p:val>
                                            <p:strVal val="0-#ppt_h/2"/>
                                          </p:val>
                                        </p:tav>
                                        <p:tav tm="100000">
                                          <p:val>
                                            <p:strVal val="#ppt_y"/>
                                          </p:val>
                                        </p:tav>
                                      </p:tavLst>
                                    </p:anim>
                                  </p:childTnLst>
                                </p:cTn>
                              </p:par>
                            </p:childTnLst>
                          </p:cTn>
                        </p:par>
                        <p:par>
                          <p:cTn id="93" fill="hold">
                            <p:stCondLst>
                              <p:cond delay="6500"/>
                            </p:stCondLst>
                            <p:childTnLst>
                              <p:par>
                                <p:cTn id="94" presetID="2" presetClass="entr" presetSubtype="4" decel="100000" fill="hold" grpId="0" nodeType="afterEffect">
                                  <p:stCondLst>
                                    <p:cond delay="25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500" fill="hold"/>
                                        <p:tgtEl>
                                          <p:spTgt spid="30"/>
                                        </p:tgtEl>
                                        <p:attrNameLst>
                                          <p:attrName>ppt_x</p:attrName>
                                        </p:attrNameLst>
                                      </p:cBhvr>
                                      <p:tavLst>
                                        <p:tav tm="0">
                                          <p:val>
                                            <p:strVal val="#ppt_x"/>
                                          </p:val>
                                        </p:tav>
                                        <p:tav tm="100000">
                                          <p:val>
                                            <p:strVal val="#ppt_x"/>
                                          </p:val>
                                        </p:tav>
                                      </p:tavLst>
                                    </p:anim>
                                    <p:anim calcmode="lin" valueType="num">
                                      <p:cBhvr additive="base">
                                        <p:cTn id="97" dur="500" fill="hold"/>
                                        <p:tgtEl>
                                          <p:spTgt spid="30"/>
                                        </p:tgtEl>
                                        <p:attrNameLst>
                                          <p:attrName>ppt_y</p:attrName>
                                        </p:attrNameLst>
                                      </p:cBhvr>
                                      <p:tavLst>
                                        <p:tav tm="0">
                                          <p:val>
                                            <p:strVal val="1+#ppt_h/2"/>
                                          </p:val>
                                        </p:tav>
                                        <p:tav tm="100000">
                                          <p:val>
                                            <p:strVal val="#ppt_y"/>
                                          </p:val>
                                        </p:tav>
                                      </p:tavLst>
                                    </p:anim>
                                  </p:childTnLst>
                                </p:cTn>
                              </p:par>
                              <p:par>
                                <p:cTn id="98" presetID="10" presetClass="entr" presetSubtype="0" fill="hold" grpId="0" nodeType="withEffect">
                                  <p:stCondLst>
                                    <p:cond delay="50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2" presetClass="entr" presetSubtype="4" decel="100000" fill="hold" grpId="0" nodeType="withEffect">
                                  <p:stCondLst>
                                    <p:cond delay="500"/>
                                  </p:stCondLst>
                                  <p:childTnLst>
                                    <p:set>
                                      <p:cBhvr>
                                        <p:cTn id="102" dur="1" fill="hold">
                                          <p:stCondLst>
                                            <p:cond delay="0"/>
                                          </p:stCondLst>
                                        </p:cTn>
                                        <p:tgtEl>
                                          <p:spTgt spid="44">
                                            <p:txEl>
                                              <p:pRg st="0" end="0"/>
                                            </p:txEl>
                                          </p:spTgt>
                                        </p:tgtEl>
                                        <p:attrNameLst>
                                          <p:attrName>style.visibility</p:attrName>
                                        </p:attrNameLst>
                                      </p:cBhvr>
                                      <p:to>
                                        <p:strVal val="visible"/>
                                      </p:to>
                                    </p:set>
                                    <p:anim calcmode="lin" valueType="num">
                                      <p:cBhvr additive="base">
                                        <p:cTn id="103"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19" grpId="0" animBg="1"/>
      <p:bldP spid="20" grpId="0" animBg="1"/>
      <p:bldP spid="27" grpId="0" animBg="1"/>
      <p:bldP spid="28" grpId="0" animBg="1"/>
      <p:bldP spid="29" grpId="0" animBg="1"/>
      <p:bldP spid="30" grpId="0" animBg="1"/>
      <p:bldP spid="31" grpId="0" build="p">
        <p:tmplLst>
          <p:tmpl lvl="1">
            <p:tnLst>
              <p:par>
                <p:cTn presetID="10" presetClass="entr" presetSubtype="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1" decel="100000" fill="hold" nodeType="withEffect">
                  <p:stCondLst>
                    <p:cond delay="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build="p">
        <p:tmplLst>
          <p:tmpl lvl="1">
            <p:tnLst>
              <p:par>
                <p:cTn presetID="2" presetClass="entr" presetSubtype="4" decel="10000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2" presetClass="entr" presetSubtype="1" decel="10000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0-#ppt_h/2"/>
                          </p:val>
                        </p:tav>
                        <p:tav tm="100000">
                          <p:val>
                            <p:strVal val="#ppt_y"/>
                          </p:val>
                        </p:tav>
                      </p:tavLst>
                    </p:anim>
                  </p:childTnLst>
                </p:cTn>
              </p:par>
            </p:tnLst>
          </p:tmpl>
        </p:tmplLst>
      </p:bldP>
      <p:bldP spid="46" grpId="0" build="p">
        <p:tmplLst>
          <p:tmpl lvl="1">
            <p:tnLst>
              <p:par>
                <p:cTn presetID="2" presetClass="entr" presetSubtype="1"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Image with Caption - 1 Column">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0" y="4207396"/>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sp>
        <p:nvSpPr>
          <p:cNvPr id="6" name="テキスト プレースホルダー 5"/>
          <p:cNvSpPr>
            <a:spLocks noGrp="1"/>
          </p:cNvSpPr>
          <p:nvPr>
            <p:ph type="body" sz="quarter" idx="14" hasCustomPrompt="1"/>
          </p:nvPr>
        </p:nvSpPr>
        <p:spPr>
          <a:xfrm>
            <a:off x="9287222" y="4798894"/>
            <a:ext cx="8424936" cy="3152918"/>
          </a:xfrm>
        </p:spPr>
        <p:txBody>
          <a:bodyPr>
            <a:normAutofit/>
          </a:bodyPr>
          <a:lstStyle>
            <a:lvl1pPr algn="l">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1" name="対角する 2 つの角を切り取った四角形 10"/>
          <p:cNvSpPr/>
          <p:nvPr userDrawn="1"/>
        </p:nvSpPr>
        <p:spPr>
          <a:xfrm rot="21226749">
            <a:off x="2296845" y="2977659"/>
            <a:ext cx="6170183" cy="6170183"/>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対角する 2 つの角を切り取った四角形 6"/>
          <p:cNvSpPr/>
          <p:nvPr userDrawn="1"/>
        </p:nvSpPr>
        <p:spPr>
          <a:xfrm rot="21054230">
            <a:off x="1804011" y="2574531"/>
            <a:ext cx="6170183" cy="6170183"/>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図プレースホルダー 8"/>
          <p:cNvSpPr>
            <a:spLocks noGrp="1"/>
          </p:cNvSpPr>
          <p:nvPr>
            <p:ph type="pic" sz="quarter" idx="16" hasCustomPrompt="1"/>
          </p:nvPr>
        </p:nvSpPr>
        <p:spPr>
          <a:xfrm rot="21432298">
            <a:off x="1871250" y="2601650"/>
            <a:ext cx="6312346" cy="6310881"/>
          </a:xfrm>
          <a:prstGeom prst="snip2DiagRect">
            <a:avLst/>
          </a:prstGeom>
          <a:solidFill>
            <a:schemeClr val="bg1">
              <a:lumMod val="95000"/>
            </a:schemeClr>
          </a:solidFill>
          <a:effectLst/>
        </p:spPr>
        <p:txBody>
          <a:bodyPr/>
          <a:lstStyle>
            <a:lvl1pPr>
              <a:defRPr/>
            </a:lvl1pPr>
          </a:lstStyle>
          <a:p>
            <a:r>
              <a:rPr lang="en-US" dirty="0"/>
              <a:t>Add Image</a:t>
            </a:r>
          </a:p>
        </p:txBody>
      </p:sp>
      <p:sp>
        <p:nvSpPr>
          <p:cNvPr id="23" name="テキスト プレースホルダー 22"/>
          <p:cNvSpPr>
            <a:spLocks noGrp="1"/>
          </p:cNvSpPr>
          <p:nvPr>
            <p:ph type="body" sz="quarter" idx="13" hasCustomPrompt="1"/>
          </p:nvPr>
        </p:nvSpPr>
        <p:spPr>
          <a:xfrm>
            <a:off x="9287222" y="3703340"/>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sp>
        <p:nvSpPr>
          <p:cNvPr id="13" name="テキスト プレースホルダー 22"/>
          <p:cNvSpPr>
            <a:spLocks noGrp="1"/>
          </p:cNvSpPr>
          <p:nvPr>
            <p:ph type="body" sz="quarter" idx="17" hasCustomPrompt="1"/>
          </p:nvPr>
        </p:nvSpPr>
        <p:spPr>
          <a:xfrm>
            <a:off x="1980707" y="7965792"/>
            <a:ext cx="6414563" cy="634092"/>
          </a:xfrm>
          <a:gradFill>
            <a:gsLst>
              <a:gs pos="0">
                <a:schemeClr val="accent1">
                  <a:alpha val="0"/>
                </a:schemeClr>
              </a:gs>
              <a:gs pos="32000">
                <a:schemeClr val="accent1">
                  <a:alpha val="18000"/>
                </a:schemeClr>
              </a:gs>
              <a:gs pos="100000">
                <a:srgbClr val="02B8AD"/>
              </a:gs>
            </a:gsLst>
            <a:lin ang="0" scaled="1"/>
          </a:gradFill>
        </p:spPr>
        <p:txBody>
          <a:bodyPr anchor="ctr">
            <a:noAutofit/>
          </a:bodyPr>
          <a:lstStyle>
            <a:lvl1pPr algn="r">
              <a:defRPr sz="4000">
                <a:solidFill>
                  <a:schemeClr val="bg1">
                    <a:lumMod val="95000"/>
                  </a:schemeClr>
                </a:solidFill>
                <a:latin typeface="+mj-lt"/>
              </a:defRPr>
            </a:lvl1pPr>
          </a:lstStyle>
          <a:p>
            <a:pPr lvl="0"/>
            <a:r>
              <a:rPr lang="en-US" dirty="0"/>
              <a:t>“Text Here”</a:t>
            </a:r>
          </a:p>
        </p:txBody>
      </p:sp>
    </p:spTree>
    <p:extLst>
      <p:ext uri="{BB962C8B-B14F-4D97-AF65-F5344CB8AC3E}">
        <p14:creationId xmlns:p14="http://schemas.microsoft.com/office/powerpoint/2010/main" val="3695889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9" decel="10000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par>
                                <p:cTn id="34" presetID="2" presetClass="entr" presetSubtype="2" decel="100000" fill="hold" grpId="0" nodeType="withEffect">
                                  <p:stCondLst>
                                    <p:cond delay="0"/>
                                  </p:stCondLst>
                                  <p:childTnLst>
                                    <p:set>
                                      <p:cBhvr>
                                        <p:cTn id="35" dur="1" fill="hold">
                                          <p:stCondLst>
                                            <p:cond delay="0"/>
                                          </p:stCondLst>
                                        </p:cTn>
                                        <p:tgtEl>
                                          <p:spTgt spid="13">
                                            <p:bg/>
                                          </p:spTgt>
                                        </p:tgtEl>
                                        <p:attrNameLst>
                                          <p:attrName>style.visibility</p:attrName>
                                        </p:attrNameLst>
                                      </p:cBhvr>
                                      <p:to>
                                        <p:strVal val="visible"/>
                                      </p:to>
                                    </p:set>
                                    <p:anim calcmode="lin" valueType="num">
                                      <p:cBhvr additive="base">
                                        <p:cTn id="36"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37" dur="500" fill="hold"/>
                                        <p:tgtEl>
                                          <p:spTgt spid="13">
                                            <p:bg/>
                                          </p:spTgt>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 calcmode="lin" valueType="num">
                                      <p:cBhvr additive="base">
                                        <p:cTn id="40"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1250"/>
                            </p:stCondLst>
                            <p:childTnLst>
                              <p:par>
                                <p:cTn id="43" presetID="2" presetClass="entr" presetSubtype="8" decel="100000" fill="hold" nodeType="afterEffect">
                                  <p:stCondLst>
                                    <p:cond delay="5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0-#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50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additive="base">
                                        <p:cTn id="49"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3">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4" decel="100000" fill="hold" grpId="0" nodeType="withEffect">
                                  <p:stCondLst>
                                    <p:cond delay="500"/>
                                  </p:stCondLst>
                                  <p:childTnLst>
                                    <p:set>
                                      <p:cBhvr>
                                        <p:cTn id="52" dur="1" fill="hold">
                                          <p:stCondLst>
                                            <p:cond delay="0"/>
                                          </p:stCondLst>
                                        </p:cTn>
                                        <p:tgtEl>
                                          <p:spTgt spid="6">
                                            <p:txEl>
                                              <p:pRg st="0" end="0"/>
                                            </p:txEl>
                                          </p:spTgt>
                                        </p:tgtEl>
                                        <p:attrNameLst>
                                          <p:attrName>style.visibility</p:attrName>
                                        </p:attrNameLst>
                                      </p:cBhvr>
                                      <p:to>
                                        <p:strVal val="visible"/>
                                      </p:to>
                                    </p:set>
                                    <p:anim calcmode="lin" valueType="num">
                                      <p:cBhvr additive="base">
                                        <p:cTn id="5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4"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1" grpId="0" animBg="1"/>
      <p:bldP spid="7" grpId="0" animBg="1"/>
      <p:bldP spid="9"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13" grpId="0" uiExpand="1" build="p" animBg="1">
        <p:tmplLst>
          <p:tmpl lvl="1">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mages with Caption">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7" name="対角する 2 つの角を切り取った四角形 6"/>
          <p:cNvSpPr/>
          <p:nvPr userDrawn="1"/>
        </p:nvSpPr>
        <p:spPr>
          <a:xfrm rot="21054230">
            <a:off x="539500" y="2652739"/>
            <a:ext cx="3846739" cy="3846739"/>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図プレースホルダー 8"/>
          <p:cNvSpPr>
            <a:spLocks noGrp="1"/>
          </p:cNvSpPr>
          <p:nvPr>
            <p:ph type="pic" sz="quarter" idx="16" hasCustomPrompt="1"/>
          </p:nvPr>
        </p:nvSpPr>
        <p:spPr>
          <a:xfrm rot="21432298">
            <a:off x="541417" y="2356790"/>
            <a:ext cx="3935369" cy="3934456"/>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13" name="テキスト プレースホルダー 22"/>
          <p:cNvSpPr>
            <a:spLocks noGrp="1"/>
          </p:cNvSpPr>
          <p:nvPr>
            <p:ph type="body" sz="quarter" idx="17" hasCustomPrompt="1"/>
          </p:nvPr>
        </p:nvSpPr>
        <p:spPr>
          <a:xfrm>
            <a:off x="214214" y="5559351"/>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14" name="対角する 2 つの角を切り取った四角形 13"/>
          <p:cNvSpPr/>
          <p:nvPr userDrawn="1"/>
        </p:nvSpPr>
        <p:spPr>
          <a:xfrm rot="21226749">
            <a:off x="5107668" y="3922119"/>
            <a:ext cx="3634197" cy="36341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図プレースホルダー 8"/>
          <p:cNvSpPr>
            <a:spLocks noGrp="1"/>
          </p:cNvSpPr>
          <p:nvPr>
            <p:ph type="pic" sz="quarter" idx="18" hasCustomPrompt="1"/>
          </p:nvPr>
        </p:nvSpPr>
        <p:spPr>
          <a:xfrm rot="21432298">
            <a:off x="5200053" y="3647763"/>
            <a:ext cx="3717930" cy="371706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17" name="テキスト プレースホルダー 22"/>
          <p:cNvSpPr>
            <a:spLocks noGrp="1"/>
          </p:cNvSpPr>
          <p:nvPr>
            <p:ph type="body" sz="quarter" idx="19" hasCustomPrompt="1"/>
          </p:nvPr>
        </p:nvSpPr>
        <p:spPr>
          <a:xfrm>
            <a:off x="4678710" y="6638229"/>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28" name="対角する 2 つの角を切り取った四角形 27"/>
          <p:cNvSpPr/>
          <p:nvPr userDrawn="1"/>
        </p:nvSpPr>
        <p:spPr>
          <a:xfrm rot="21054230">
            <a:off x="9426335" y="3012780"/>
            <a:ext cx="3846739" cy="3846739"/>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図プレースホルダー 8"/>
          <p:cNvSpPr>
            <a:spLocks noGrp="1"/>
          </p:cNvSpPr>
          <p:nvPr>
            <p:ph type="pic" sz="quarter" idx="20" hasCustomPrompt="1"/>
          </p:nvPr>
        </p:nvSpPr>
        <p:spPr>
          <a:xfrm rot="21432298">
            <a:off x="9428252" y="2716831"/>
            <a:ext cx="3935369" cy="3934456"/>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30" name="テキスト プレースホルダー 22"/>
          <p:cNvSpPr>
            <a:spLocks noGrp="1"/>
          </p:cNvSpPr>
          <p:nvPr>
            <p:ph type="body" sz="quarter" idx="21" hasCustomPrompt="1"/>
          </p:nvPr>
        </p:nvSpPr>
        <p:spPr>
          <a:xfrm>
            <a:off x="9143206" y="5919392"/>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31" name="対角する 2 つの角を切り取った四角形 30"/>
          <p:cNvSpPr/>
          <p:nvPr userDrawn="1"/>
        </p:nvSpPr>
        <p:spPr>
          <a:xfrm rot="21226749">
            <a:off x="14035782" y="4498183"/>
            <a:ext cx="3634197" cy="3634197"/>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図プレースホルダー 8"/>
          <p:cNvSpPr>
            <a:spLocks noGrp="1"/>
          </p:cNvSpPr>
          <p:nvPr>
            <p:ph type="pic" sz="quarter" idx="22" hasCustomPrompt="1"/>
          </p:nvPr>
        </p:nvSpPr>
        <p:spPr>
          <a:xfrm rot="21432298">
            <a:off x="14128167" y="4223827"/>
            <a:ext cx="3717930" cy="371706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33" name="テキスト プレースホルダー 22"/>
          <p:cNvSpPr>
            <a:spLocks noGrp="1"/>
          </p:cNvSpPr>
          <p:nvPr>
            <p:ph type="body" sz="quarter" idx="23" hasCustomPrompt="1"/>
          </p:nvPr>
        </p:nvSpPr>
        <p:spPr>
          <a:xfrm>
            <a:off x="13593357" y="7214293"/>
            <a:ext cx="4478841" cy="448245"/>
          </a:xfrm>
          <a:gradFill>
            <a:gsLst>
              <a:gs pos="0">
                <a:schemeClr val="accent1">
                  <a:alpha val="0"/>
                </a:schemeClr>
              </a:gs>
              <a:gs pos="29000">
                <a:schemeClr val="accent1">
                  <a:alpha val="9000"/>
                </a:schemeClr>
              </a:gs>
              <a:gs pos="100000">
                <a:srgbClr val="02B8AD"/>
              </a:gs>
            </a:gsLst>
            <a:lin ang="0" scaled="1"/>
          </a:gradFill>
        </p:spPr>
        <p:txBody>
          <a:bodyPr anchor="ctr">
            <a:noAutofit/>
          </a:bodyPr>
          <a:lstStyle>
            <a:lvl1pPr algn="r">
              <a:defRPr sz="3200">
                <a:solidFill>
                  <a:schemeClr val="bg1">
                    <a:lumMod val="95000"/>
                  </a:schemeClr>
                </a:solidFill>
                <a:latin typeface="+mj-lt"/>
              </a:defRPr>
            </a:lvl1pPr>
          </a:lstStyle>
          <a:p>
            <a:pPr lvl="0"/>
            <a:r>
              <a:rPr lang="en-US" dirty="0"/>
              <a:t>Text Here</a:t>
            </a:r>
          </a:p>
        </p:txBody>
      </p:sp>
      <p:sp>
        <p:nvSpPr>
          <p:cNvPr id="41" name="テキスト プレースホルダー 22"/>
          <p:cNvSpPr>
            <a:spLocks noGrp="1"/>
          </p:cNvSpPr>
          <p:nvPr>
            <p:ph type="body" sz="quarter" idx="13" hasCustomPrompt="1"/>
          </p:nvPr>
        </p:nvSpPr>
        <p:spPr>
          <a:xfrm>
            <a:off x="602240" y="6439644"/>
            <a:ext cx="3819948" cy="720080"/>
          </a:xfrm>
        </p:spPr>
        <p:txBody>
          <a:bodyPr anchor="ctr">
            <a:normAutofit/>
          </a:bodyPr>
          <a:lstStyle>
            <a:lvl1pPr algn="l">
              <a:defRPr sz="4000">
                <a:latin typeface="+mj-lt"/>
              </a:defRPr>
            </a:lvl1pPr>
          </a:lstStyle>
          <a:p>
            <a:pPr lvl="0"/>
            <a:r>
              <a:rPr lang="en-US" dirty="0"/>
              <a:t>Text Here</a:t>
            </a:r>
          </a:p>
        </p:txBody>
      </p:sp>
      <p:sp>
        <p:nvSpPr>
          <p:cNvPr id="42" name="テキスト プレースホルダー 5"/>
          <p:cNvSpPr>
            <a:spLocks noGrp="1"/>
          </p:cNvSpPr>
          <p:nvPr>
            <p:ph type="body" sz="quarter" idx="14" hasCustomPrompt="1"/>
          </p:nvPr>
        </p:nvSpPr>
        <p:spPr>
          <a:xfrm>
            <a:off x="588599" y="7053458"/>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3" name="テキスト プレースホルダー 22"/>
          <p:cNvSpPr>
            <a:spLocks noGrp="1"/>
          </p:cNvSpPr>
          <p:nvPr>
            <p:ph type="body" sz="quarter" idx="28" hasCustomPrompt="1"/>
          </p:nvPr>
        </p:nvSpPr>
        <p:spPr>
          <a:xfrm>
            <a:off x="5176466" y="7424119"/>
            <a:ext cx="3819948" cy="720080"/>
          </a:xfrm>
        </p:spPr>
        <p:txBody>
          <a:bodyPr anchor="ctr">
            <a:normAutofit/>
          </a:bodyPr>
          <a:lstStyle>
            <a:lvl1pPr algn="l">
              <a:defRPr sz="4000">
                <a:latin typeface="+mj-lt"/>
              </a:defRPr>
            </a:lvl1pPr>
          </a:lstStyle>
          <a:p>
            <a:pPr lvl="0"/>
            <a:r>
              <a:rPr lang="en-US" dirty="0"/>
              <a:t>Text Here</a:t>
            </a:r>
          </a:p>
        </p:txBody>
      </p:sp>
      <p:sp>
        <p:nvSpPr>
          <p:cNvPr id="44" name="テキスト プレースホルダー 5"/>
          <p:cNvSpPr>
            <a:spLocks noGrp="1"/>
          </p:cNvSpPr>
          <p:nvPr>
            <p:ph type="body" sz="quarter" idx="29" hasCustomPrompt="1"/>
          </p:nvPr>
        </p:nvSpPr>
        <p:spPr>
          <a:xfrm>
            <a:off x="5162825" y="8037933"/>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5" name="テキスト プレースホルダー 22"/>
          <p:cNvSpPr>
            <a:spLocks noGrp="1"/>
          </p:cNvSpPr>
          <p:nvPr>
            <p:ph type="body" sz="quarter" idx="30" hasCustomPrompt="1"/>
          </p:nvPr>
        </p:nvSpPr>
        <p:spPr>
          <a:xfrm>
            <a:off x="9516887" y="6848055"/>
            <a:ext cx="3819948" cy="720080"/>
          </a:xfrm>
        </p:spPr>
        <p:txBody>
          <a:bodyPr anchor="ctr">
            <a:normAutofit/>
          </a:bodyPr>
          <a:lstStyle>
            <a:lvl1pPr algn="l">
              <a:defRPr sz="4000">
                <a:latin typeface="+mj-lt"/>
              </a:defRPr>
            </a:lvl1pPr>
          </a:lstStyle>
          <a:p>
            <a:pPr lvl="0"/>
            <a:r>
              <a:rPr lang="en-US" dirty="0"/>
              <a:t>Text Here</a:t>
            </a:r>
          </a:p>
        </p:txBody>
      </p:sp>
      <p:sp>
        <p:nvSpPr>
          <p:cNvPr id="46" name="テキスト プレースホルダー 5"/>
          <p:cNvSpPr>
            <a:spLocks noGrp="1"/>
          </p:cNvSpPr>
          <p:nvPr>
            <p:ph type="body" sz="quarter" idx="31" hasCustomPrompt="1"/>
          </p:nvPr>
        </p:nvSpPr>
        <p:spPr>
          <a:xfrm>
            <a:off x="9503246" y="7461869"/>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7" name="テキスト プレースホルダー 22"/>
          <p:cNvSpPr>
            <a:spLocks noGrp="1"/>
          </p:cNvSpPr>
          <p:nvPr>
            <p:ph type="body" sz="quarter" idx="32" hasCustomPrompt="1"/>
          </p:nvPr>
        </p:nvSpPr>
        <p:spPr>
          <a:xfrm>
            <a:off x="14097132" y="8017088"/>
            <a:ext cx="3819948" cy="720080"/>
          </a:xfrm>
        </p:spPr>
        <p:txBody>
          <a:bodyPr anchor="ctr">
            <a:normAutofit/>
          </a:bodyPr>
          <a:lstStyle>
            <a:lvl1pPr algn="l">
              <a:defRPr sz="4000">
                <a:latin typeface="+mj-lt"/>
              </a:defRPr>
            </a:lvl1pPr>
          </a:lstStyle>
          <a:p>
            <a:pPr lvl="0"/>
            <a:r>
              <a:rPr lang="en-US" dirty="0"/>
              <a:t>Text Here</a:t>
            </a:r>
          </a:p>
        </p:txBody>
      </p:sp>
      <p:sp>
        <p:nvSpPr>
          <p:cNvPr id="48" name="テキスト プレースホルダー 5"/>
          <p:cNvSpPr>
            <a:spLocks noGrp="1"/>
          </p:cNvSpPr>
          <p:nvPr>
            <p:ph type="body" sz="quarter" idx="33" hasCustomPrompt="1"/>
          </p:nvPr>
        </p:nvSpPr>
        <p:spPr>
          <a:xfrm>
            <a:off x="14083491" y="8630902"/>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976972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13">
                                            <p:bg/>
                                          </p:spTgt>
                                        </p:tgtEl>
                                        <p:attrNameLst>
                                          <p:attrName>style.visibility</p:attrName>
                                        </p:attrNameLst>
                                      </p:cBhvr>
                                      <p:to>
                                        <p:strVal val="visible"/>
                                      </p:to>
                                    </p:set>
                                    <p:anim calcmode="lin" valueType="num">
                                      <p:cBhvr additive="base">
                                        <p:cTn id="32" dur="500" fill="hold"/>
                                        <p:tgtEl>
                                          <p:spTgt spid="13">
                                            <p:bg/>
                                          </p:spTgt>
                                        </p:tgtEl>
                                        <p:attrNameLst>
                                          <p:attrName>ppt_x</p:attrName>
                                        </p:attrNameLst>
                                      </p:cBhvr>
                                      <p:tavLst>
                                        <p:tav tm="0">
                                          <p:val>
                                            <p:strVal val="1+#ppt_w/2"/>
                                          </p:val>
                                        </p:tav>
                                        <p:tav tm="100000">
                                          <p:val>
                                            <p:strVal val="#ppt_x"/>
                                          </p:val>
                                        </p:tav>
                                      </p:tavLst>
                                    </p:anim>
                                    <p:anim calcmode="lin" valueType="num">
                                      <p:cBhvr additive="base">
                                        <p:cTn id="33" dur="500" fill="hold"/>
                                        <p:tgtEl>
                                          <p:spTgt spid="13">
                                            <p:bg/>
                                          </p:spTgt>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 calcmode="lin" valueType="num">
                                      <p:cBhvr additive="base">
                                        <p:cTn id="3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1250"/>
                            </p:stCondLst>
                            <p:childTnLst>
                              <p:par>
                                <p:cTn id="39" presetID="2" presetClass="entr" presetSubtype="8" decel="100000" fill="hold" grpId="0" nodeType="afterEffect">
                                  <p:stCondLst>
                                    <p:cond delay="0"/>
                                  </p:stCondLst>
                                  <p:childTnLst>
                                    <p:set>
                                      <p:cBhvr>
                                        <p:cTn id="40" dur="1" fill="hold">
                                          <p:stCondLst>
                                            <p:cond delay="0"/>
                                          </p:stCondLst>
                                        </p:cTn>
                                        <p:tgtEl>
                                          <p:spTgt spid="41">
                                            <p:txEl>
                                              <p:pRg st="0" end="0"/>
                                            </p:txEl>
                                          </p:spTgt>
                                        </p:tgtEl>
                                        <p:attrNameLst>
                                          <p:attrName>style.visibility</p:attrName>
                                        </p:attrNameLst>
                                      </p:cBhvr>
                                      <p:to>
                                        <p:strVal val="visible"/>
                                      </p:to>
                                    </p:set>
                                    <p:anim calcmode="lin" valueType="num">
                                      <p:cBhvr additive="base">
                                        <p:cTn id="4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1">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250"/>
                                  </p:stCondLst>
                                  <p:childTnLst>
                                    <p:set>
                                      <p:cBhvr>
                                        <p:cTn id="44" dur="1" fill="hold">
                                          <p:stCondLst>
                                            <p:cond delay="0"/>
                                          </p:stCondLst>
                                        </p:cTn>
                                        <p:tgtEl>
                                          <p:spTgt spid="42">
                                            <p:txEl>
                                              <p:pRg st="0" end="0"/>
                                            </p:txEl>
                                          </p:spTgt>
                                        </p:tgtEl>
                                        <p:attrNameLst>
                                          <p:attrName>style.visibility</p:attrName>
                                        </p:attrNameLst>
                                      </p:cBhvr>
                                      <p:to>
                                        <p:strVal val="visible"/>
                                      </p:to>
                                    </p:set>
                                    <p:anim calcmode="lin" valueType="num">
                                      <p:cBhvr additive="base">
                                        <p:cTn id="45"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4" decel="100000" fill="hold" grpId="0" nodeType="afterEffect">
                                  <p:stCondLst>
                                    <p:cond delay="50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9" decel="100000" fill="hold" grpId="0" nodeType="withEffect">
                                  <p:stCondLst>
                                    <p:cond delay="50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0-#ppt_h/2"/>
                                          </p:val>
                                        </p:tav>
                                        <p:tav tm="100000">
                                          <p:val>
                                            <p:strVal val="#ppt_y"/>
                                          </p:val>
                                        </p:tav>
                                      </p:tavLst>
                                    </p:anim>
                                  </p:childTnLst>
                                </p:cTn>
                              </p:par>
                              <p:par>
                                <p:cTn id="56" presetID="2" presetClass="entr" presetSubtype="2" decel="100000" fill="hold" grpId="0" nodeType="withEffect">
                                  <p:stCondLst>
                                    <p:cond delay="500"/>
                                  </p:stCondLst>
                                  <p:childTnLst>
                                    <p:set>
                                      <p:cBhvr>
                                        <p:cTn id="57" dur="1" fill="hold">
                                          <p:stCondLst>
                                            <p:cond delay="0"/>
                                          </p:stCondLst>
                                        </p:cTn>
                                        <p:tgtEl>
                                          <p:spTgt spid="17">
                                            <p:bg/>
                                          </p:spTgt>
                                        </p:tgtEl>
                                        <p:attrNameLst>
                                          <p:attrName>style.visibility</p:attrName>
                                        </p:attrNameLst>
                                      </p:cBhvr>
                                      <p:to>
                                        <p:strVal val="visible"/>
                                      </p:to>
                                    </p:set>
                                    <p:anim calcmode="lin" valueType="num">
                                      <p:cBhvr additive="base">
                                        <p:cTn id="58" dur="500" fill="hold"/>
                                        <p:tgtEl>
                                          <p:spTgt spid="17">
                                            <p:bg/>
                                          </p:spTgt>
                                        </p:tgtEl>
                                        <p:attrNameLst>
                                          <p:attrName>ppt_x</p:attrName>
                                        </p:attrNameLst>
                                      </p:cBhvr>
                                      <p:tavLst>
                                        <p:tav tm="0">
                                          <p:val>
                                            <p:strVal val="1+#ppt_w/2"/>
                                          </p:val>
                                        </p:tav>
                                        <p:tav tm="100000">
                                          <p:val>
                                            <p:strVal val="#ppt_x"/>
                                          </p:val>
                                        </p:tav>
                                      </p:tavLst>
                                    </p:anim>
                                    <p:anim calcmode="lin" valueType="num">
                                      <p:cBhvr additive="base">
                                        <p:cTn id="59" dur="500" fill="hold"/>
                                        <p:tgtEl>
                                          <p:spTgt spid="17">
                                            <p:bg/>
                                          </p:spTgt>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500"/>
                                  </p:stCondLst>
                                  <p:childTnLst>
                                    <p:set>
                                      <p:cBhvr>
                                        <p:cTn id="61" dur="1" fill="hold">
                                          <p:stCondLst>
                                            <p:cond delay="0"/>
                                          </p:stCondLst>
                                        </p:cTn>
                                        <p:tgtEl>
                                          <p:spTgt spid="17">
                                            <p:txEl>
                                              <p:pRg st="0" end="0"/>
                                            </p:txEl>
                                          </p:spTgt>
                                        </p:tgtEl>
                                        <p:attrNameLst>
                                          <p:attrName>style.visibility</p:attrName>
                                        </p:attrNameLst>
                                      </p:cBhvr>
                                      <p:to>
                                        <p:strVal val="visible"/>
                                      </p:to>
                                    </p:set>
                                    <p:anim calcmode="lin" valueType="num">
                                      <p:cBhvr additive="base">
                                        <p:cTn id="62"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3000"/>
                            </p:stCondLst>
                            <p:childTnLst>
                              <p:par>
                                <p:cTn id="65" presetID="2" presetClass="entr" presetSubtype="8" decel="100000" fill="hold" grpId="0" nodeType="afterEffect">
                                  <p:stCondLst>
                                    <p:cond delay="0"/>
                                  </p:stCondLst>
                                  <p:childTnLst>
                                    <p:set>
                                      <p:cBhvr>
                                        <p:cTn id="66" dur="1" fill="hold">
                                          <p:stCondLst>
                                            <p:cond delay="0"/>
                                          </p:stCondLst>
                                        </p:cTn>
                                        <p:tgtEl>
                                          <p:spTgt spid="43">
                                            <p:txEl>
                                              <p:pRg st="0" end="0"/>
                                            </p:txEl>
                                          </p:spTgt>
                                        </p:tgtEl>
                                        <p:attrNameLst>
                                          <p:attrName>style.visibility</p:attrName>
                                        </p:attrNameLst>
                                      </p:cBhvr>
                                      <p:to>
                                        <p:strVal val="visible"/>
                                      </p:to>
                                    </p:set>
                                    <p:anim calcmode="lin" valueType="num">
                                      <p:cBhvr additive="base">
                                        <p:cTn id="6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3">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250"/>
                                  </p:stCondLst>
                                  <p:childTnLst>
                                    <p:set>
                                      <p:cBhvr>
                                        <p:cTn id="70" dur="1" fill="hold">
                                          <p:stCondLst>
                                            <p:cond delay="0"/>
                                          </p:stCondLst>
                                        </p:cTn>
                                        <p:tgtEl>
                                          <p:spTgt spid="44">
                                            <p:txEl>
                                              <p:pRg st="0" end="0"/>
                                            </p:txEl>
                                          </p:spTgt>
                                        </p:tgtEl>
                                        <p:attrNameLst>
                                          <p:attrName>style.visibility</p:attrName>
                                        </p:attrNameLst>
                                      </p:cBhvr>
                                      <p:to>
                                        <p:strVal val="visible"/>
                                      </p:to>
                                    </p:set>
                                    <p:anim calcmode="lin" valueType="num">
                                      <p:cBhvr additive="base">
                                        <p:cTn id="71"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3750"/>
                            </p:stCondLst>
                            <p:childTnLst>
                              <p:par>
                                <p:cTn id="74" presetID="2" presetClass="entr" presetSubtype="4" decel="100000" fill="hold" grpId="0" nodeType="afterEffect">
                                  <p:stCondLst>
                                    <p:cond delay="50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par>
                                <p:cTn id="78" presetID="2" presetClass="entr" presetSubtype="12" decel="100000" fill="hold" grpId="0" nodeType="withEffect">
                                  <p:stCondLst>
                                    <p:cond delay="50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0-#ppt_w/2"/>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0">
                                            <p:bg/>
                                          </p:spTgt>
                                        </p:tgtEl>
                                        <p:attrNameLst>
                                          <p:attrName>style.visibility</p:attrName>
                                        </p:attrNameLst>
                                      </p:cBhvr>
                                      <p:to>
                                        <p:strVal val="visible"/>
                                      </p:to>
                                    </p:set>
                                    <p:anim calcmode="lin" valueType="num">
                                      <p:cBhvr additive="base">
                                        <p:cTn id="84" dur="500" fill="hold"/>
                                        <p:tgtEl>
                                          <p:spTgt spid="30">
                                            <p:bg/>
                                          </p:spTgt>
                                        </p:tgtEl>
                                        <p:attrNameLst>
                                          <p:attrName>ppt_x</p:attrName>
                                        </p:attrNameLst>
                                      </p:cBhvr>
                                      <p:tavLst>
                                        <p:tav tm="0">
                                          <p:val>
                                            <p:strVal val="1+#ppt_w/2"/>
                                          </p:val>
                                        </p:tav>
                                        <p:tav tm="100000">
                                          <p:val>
                                            <p:strVal val="#ppt_x"/>
                                          </p:val>
                                        </p:tav>
                                      </p:tavLst>
                                    </p:anim>
                                    <p:anim calcmode="lin" valueType="num">
                                      <p:cBhvr additive="base">
                                        <p:cTn id="85" dur="500" fill="hold"/>
                                        <p:tgtEl>
                                          <p:spTgt spid="30">
                                            <p:bg/>
                                          </p:spTgt>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500"/>
                                  </p:stCondLst>
                                  <p:childTnLst>
                                    <p:set>
                                      <p:cBhvr>
                                        <p:cTn id="87" dur="1" fill="hold">
                                          <p:stCondLst>
                                            <p:cond delay="0"/>
                                          </p:stCondLst>
                                        </p:cTn>
                                        <p:tgtEl>
                                          <p:spTgt spid="30">
                                            <p:txEl>
                                              <p:pRg st="0" end="0"/>
                                            </p:txEl>
                                          </p:spTgt>
                                        </p:tgtEl>
                                        <p:attrNameLst>
                                          <p:attrName>style.visibility</p:attrName>
                                        </p:attrNameLst>
                                      </p:cBhvr>
                                      <p:to>
                                        <p:strVal val="visible"/>
                                      </p:to>
                                    </p:set>
                                    <p:anim calcmode="lin" valueType="num">
                                      <p:cBhvr additive="base">
                                        <p:cTn id="88"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90" fill="hold">
                            <p:stCondLst>
                              <p:cond delay="4750"/>
                            </p:stCondLst>
                            <p:childTnLst>
                              <p:par>
                                <p:cTn id="91" presetID="2" presetClass="entr" presetSubtype="8" decel="100000" fill="hold" grpId="0" nodeType="afterEffect">
                                  <p:stCondLst>
                                    <p:cond delay="0"/>
                                  </p:stCondLst>
                                  <p:childTnLst>
                                    <p:set>
                                      <p:cBhvr>
                                        <p:cTn id="92" dur="1" fill="hold">
                                          <p:stCondLst>
                                            <p:cond delay="0"/>
                                          </p:stCondLst>
                                        </p:cTn>
                                        <p:tgtEl>
                                          <p:spTgt spid="45">
                                            <p:txEl>
                                              <p:pRg st="0" end="0"/>
                                            </p:txEl>
                                          </p:spTgt>
                                        </p:tgtEl>
                                        <p:attrNameLst>
                                          <p:attrName>style.visibility</p:attrName>
                                        </p:attrNameLst>
                                      </p:cBhvr>
                                      <p:to>
                                        <p:strVal val="visible"/>
                                      </p:to>
                                    </p:set>
                                    <p:anim calcmode="lin" valueType="num">
                                      <p:cBhvr additive="base">
                                        <p:cTn id="93"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5">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250"/>
                                  </p:stCondLst>
                                  <p:childTnLst>
                                    <p:set>
                                      <p:cBhvr>
                                        <p:cTn id="96" dur="1" fill="hold">
                                          <p:stCondLst>
                                            <p:cond delay="0"/>
                                          </p:stCondLst>
                                        </p:cTn>
                                        <p:tgtEl>
                                          <p:spTgt spid="46">
                                            <p:txEl>
                                              <p:pRg st="0" end="0"/>
                                            </p:txEl>
                                          </p:spTgt>
                                        </p:tgtEl>
                                        <p:attrNameLst>
                                          <p:attrName>style.visibility</p:attrName>
                                        </p:attrNameLst>
                                      </p:cBhvr>
                                      <p:to>
                                        <p:strVal val="visible"/>
                                      </p:to>
                                    </p:set>
                                    <p:anim calcmode="lin" valueType="num">
                                      <p:cBhvr additive="base">
                                        <p:cTn id="97"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par>
                          <p:cTn id="99" fill="hold">
                            <p:stCondLst>
                              <p:cond delay="5500"/>
                            </p:stCondLst>
                            <p:childTnLst>
                              <p:par>
                                <p:cTn id="100" presetID="2" presetClass="entr" presetSubtype="4" decel="100000" fill="hold" grpId="0" nodeType="afterEffect">
                                  <p:stCondLst>
                                    <p:cond delay="500"/>
                                  </p:stCondLst>
                                  <p:childTnLst>
                                    <p:set>
                                      <p:cBhvr>
                                        <p:cTn id="101" dur="1" fill="hold">
                                          <p:stCondLst>
                                            <p:cond delay="0"/>
                                          </p:stCondLst>
                                        </p:cTn>
                                        <p:tgtEl>
                                          <p:spTgt spid="32"/>
                                        </p:tgtEl>
                                        <p:attrNameLst>
                                          <p:attrName>style.visibility</p:attrName>
                                        </p:attrNameLst>
                                      </p:cBhvr>
                                      <p:to>
                                        <p:strVal val="visible"/>
                                      </p:to>
                                    </p:set>
                                    <p:anim calcmode="lin" valueType="num">
                                      <p:cBhvr additive="base">
                                        <p:cTn id="102" dur="500" fill="hold"/>
                                        <p:tgtEl>
                                          <p:spTgt spid="32"/>
                                        </p:tgtEl>
                                        <p:attrNameLst>
                                          <p:attrName>ppt_x</p:attrName>
                                        </p:attrNameLst>
                                      </p:cBhvr>
                                      <p:tavLst>
                                        <p:tav tm="0">
                                          <p:val>
                                            <p:strVal val="#ppt_x"/>
                                          </p:val>
                                        </p:tav>
                                        <p:tav tm="100000">
                                          <p:val>
                                            <p:strVal val="#ppt_x"/>
                                          </p:val>
                                        </p:tav>
                                      </p:tavLst>
                                    </p:anim>
                                    <p:anim calcmode="lin" valueType="num">
                                      <p:cBhvr additive="base">
                                        <p:cTn id="103" dur="500" fill="hold"/>
                                        <p:tgtEl>
                                          <p:spTgt spid="32"/>
                                        </p:tgtEl>
                                        <p:attrNameLst>
                                          <p:attrName>ppt_y</p:attrName>
                                        </p:attrNameLst>
                                      </p:cBhvr>
                                      <p:tavLst>
                                        <p:tav tm="0">
                                          <p:val>
                                            <p:strVal val="1+#ppt_h/2"/>
                                          </p:val>
                                        </p:tav>
                                        <p:tav tm="100000">
                                          <p:val>
                                            <p:strVal val="#ppt_y"/>
                                          </p:val>
                                        </p:tav>
                                      </p:tavLst>
                                    </p:anim>
                                  </p:childTnLst>
                                </p:cTn>
                              </p:par>
                              <p:par>
                                <p:cTn id="104" presetID="2" presetClass="entr" presetSubtype="9" decel="100000" fill="hold" grpId="0" nodeType="withEffect">
                                  <p:stCondLst>
                                    <p:cond delay="500"/>
                                  </p:stCondLst>
                                  <p:childTnLst>
                                    <p:set>
                                      <p:cBhvr>
                                        <p:cTn id="105" dur="1" fill="hold">
                                          <p:stCondLst>
                                            <p:cond delay="0"/>
                                          </p:stCondLst>
                                        </p:cTn>
                                        <p:tgtEl>
                                          <p:spTgt spid="31"/>
                                        </p:tgtEl>
                                        <p:attrNameLst>
                                          <p:attrName>style.visibility</p:attrName>
                                        </p:attrNameLst>
                                      </p:cBhvr>
                                      <p:to>
                                        <p:strVal val="visible"/>
                                      </p:to>
                                    </p:set>
                                    <p:anim calcmode="lin" valueType="num">
                                      <p:cBhvr additive="base">
                                        <p:cTn id="106" dur="500" fill="hold"/>
                                        <p:tgtEl>
                                          <p:spTgt spid="31"/>
                                        </p:tgtEl>
                                        <p:attrNameLst>
                                          <p:attrName>ppt_x</p:attrName>
                                        </p:attrNameLst>
                                      </p:cBhvr>
                                      <p:tavLst>
                                        <p:tav tm="0">
                                          <p:val>
                                            <p:strVal val="0-#ppt_w/2"/>
                                          </p:val>
                                        </p:tav>
                                        <p:tav tm="100000">
                                          <p:val>
                                            <p:strVal val="#ppt_x"/>
                                          </p:val>
                                        </p:tav>
                                      </p:tavLst>
                                    </p:anim>
                                    <p:anim calcmode="lin" valueType="num">
                                      <p:cBhvr additive="base">
                                        <p:cTn id="107" dur="500" fill="hold"/>
                                        <p:tgtEl>
                                          <p:spTgt spid="31"/>
                                        </p:tgtEl>
                                        <p:attrNameLst>
                                          <p:attrName>ppt_y</p:attrName>
                                        </p:attrNameLst>
                                      </p:cBhvr>
                                      <p:tavLst>
                                        <p:tav tm="0">
                                          <p:val>
                                            <p:strVal val="0-#ppt_h/2"/>
                                          </p:val>
                                        </p:tav>
                                        <p:tav tm="100000">
                                          <p:val>
                                            <p:strVal val="#ppt_y"/>
                                          </p:val>
                                        </p:tav>
                                      </p:tavLst>
                                    </p:anim>
                                  </p:childTnLst>
                                </p:cTn>
                              </p:par>
                              <p:par>
                                <p:cTn id="108" presetID="2" presetClass="entr" presetSubtype="2" decel="100000" fill="hold" grpId="0" nodeType="withEffect">
                                  <p:stCondLst>
                                    <p:cond delay="500"/>
                                  </p:stCondLst>
                                  <p:childTnLst>
                                    <p:set>
                                      <p:cBhvr>
                                        <p:cTn id="109" dur="1" fill="hold">
                                          <p:stCondLst>
                                            <p:cond delay="0"/>
                                          </p:stCondLst>
                                        </p:cTn>
                                        <p:tgtEl>
                                          <p:spTgt spid="33">
                                            <p:bg/>
                                          </p:spTgt>
                                        </p:tgtEl>
                                        <p:attrNameLst>
                                          <p:attrName>style.visibility</p:attrName>
                                        </p:attrNameLst>
                                      </p:cBhvr>
                                      <p:to>
                                        <p:strVal val="visible"/>
                                      </p:to>
                                    </p:set>
                                    <p:anim calcmode="lin" valueType="num">
                                      <p:cBhvr additive="base">
                                        <p:cTn id="110" dur="500" fill="hold"/>
                                        <p:tgtEl>
                                          <p:spTgt spid="33">
                                            <p:bg/>
                                          </p:spTgt>
                                        </p:tgtEl>
                                        <p:attrNameLst>
                                          <p:attrName>ppt_x</p:attrName>
                                        </p:attrNameLst>
                                      </p:cBhvr>
                                      <p:tavLst>
                                        <p:tav tm="0">
                                          <p:val>
                                            <p:strVal val="1+#ppt_w/2"/>
                                          </p:val>
                                        </p:tav>
                                        <p:tav tm="100000">
                                          <p:val>
                                            <p:strVal val="#ppt_x"/>
                                          </p:val>
                                        </p:tav>
                                      </p:tavLst>
                                    </p:anim>
                                    <p:anim calcmode="lin" valueType="num">
                                      <p:cBhvr additive="base">
                                        <p:cTn id="111" dur="500" fill="hold"/>
                                        <p:tgtEl>
                                          <p:spTgt spid="33">
                                            <p:bg/>
                                          </p:spTgt>
                                        </p:tgtEl>
                                        <p:attrNameLst>
                                          <p:attrName>ppt_y</p:attrName>
                                        </p:attrNameLst>
                                      </p:cBhvr>
                                      <p:tavLst>
                                        <p:tav tm="0">
                                          <p:val>
                                            <p:strVal val="#ppt_y"/>
                                          </p:val>
                                        </p:tav>
                                        <p:tav tm="100000">
                                          <p:val>
                                            <p:strVal val="#ppt_y"/>
                                          </p:val>
                                        </p:tav>
                                      </p:tavLst>
                                    </p:anim>
                                  </p:childTnLst>
                                </p:cTn>
                              </p:par>
                              <p:par>
                                <p:cTn id="112" presetID="2" presetClass="entr" presetSubtype="2" decel="100000" fill="hold" grpId="0" nodeType="withEffect">
                                  <p:stCondLst>
                                    <p:cond delay="500"/>
                                  </p:stCondLst>
                                  <p:childTnLst>
                                    <p:set>
                                      <p:cBhvr>
                                        <p:cTn id="113" dur="1" fill="hold">
                                          <p:stCondLst>
                                            <p:cond delay="0"/>
                                          </p:stCondLst>
                                        </p:cTn>
                                        <p:tgtEl>
                                          <p:spTgt spid="33">
                                            <p:txEl>
                                              <p:pRg st="0" end="0"/>
                                            </p:txEl>
                                          </p:spTgt>
                                        </p:tgtEl>
                                        <p:attrNameLst>
                                          <p:attrName>style.visibility</p:attrName>
                                        </p:attrNameLst>
                                      </p:cBhvr>
                                      <p:to>
                                        <p:strVal val="visible"/>
                                      </p:to>
                                    </p:set>
                                    <p:anim calcmode="lin" valueType="num">
                                      <p:cBhvr additive="base">
                                        <p:cTn id="114"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6" fill="hold">
                            <p:stCondLst>
                              <p:cond delay="6500"/>
                            </p:stCondLst>
                            <p:childTnLst>
                              <p:par>
                                <p:cTn id="117" presetID="2" presetClass="entr" presetSubtype="8" decel="100000" fill="hold" grpId="0" nodeType="afterEffect">
                                  <p:stCondLst>
                                    <p:cond delay="0"/>
                                  </p:stCondLst>
                                  <p:childTnLst>
                                    <p:set>
                                      <p:cBhvr>
                                        <p:cTn id="118" dur="1" fill="hold">
                                          <p:stCondLst>
                                            <p:cond delay="0"/>
                                          </p:stCondLst>
                                        </p:cTn>
                                        <p:tgtEl>
                                          <p:spTgt spid="47">
                                            <p:txEl>
                                              <p:pRg st="0" end="0"/>
                                            </p:txEl>
                                          </p:spTgt>
                                        </p:tgtEl>
                                        <p:attrNameLst>
                                          <p:attrName>style.visibility</p:attrName>
                                        </p:attrNameLst>
                                      </p:cBhvr>
                                      <p:to>
                                        <p:strVal val="visible"/>
                                      </p:to>
                                    </p:set>
                                    <p:anim calcmode="lin" valueType="num">
                                      <p:cBhvr additive="base">
                                        <p:cTn id="119"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120" dur="500" fill="hold"/>
                                        <p:tgtEl>
                                          <p:spTgt spid="47">
                                            <p:txEl>
                                              <p:pRg st="0" end="0"/>
                                            </p:txEl>
                                          </p:spTgt>
                                        </p:tgtEl>
                                        <p:attrNameLst>
                                          <p:attrName>ppt_y</p:attrName>
                                        </p:attrNameLst>
                                      </p:cBhvr>
                                      <p:tavLst>
                                        <p:tav tm="0">
                                          <p:val>
                                            <p:strVal val="#ppt_y"/>
                                          </p:val>
                                        </p:tav>
                                        <p:tav tm="100000">
                                          <p:val>
                                            <p:strVal val="#ppt_y"/>
                                          </p:val>
                                        </p:tav>
                                      </p:tavLst>
                                    </p:anim>
                                  </p:childTnLst>
                                </p:cTn>
                              </p:par>
                              <p:par>
                                <p:cTn id="121" presetID="2" presetClass="entr" presetSubtype="8" decel="100000" fill="hold" grpId="0" nodeType="withEffect">
                                  <p:stCondLst>
                                    <p:cond delay="250"/>
                                  </p:stCondLst>
                                  <p:childTnLst>
                                    <p:set>
                                      <p:cBhvr>
                                        <p:cTn id="122" dur="1" fill="hold">
                                          <p:stCondLst>
                                            <p:cond delay="0"/>
                                          </p:stCondLst>
                                        </p:cTn>
                                        <p:tgtEl>
                                          <p:spTgt spid="48">
                                            <p:txEl>
                                              <p:pRg st="0" end="0"/>
                                            </p:txEl>
                                          </p:spTgt>
                                        </p:tgtEl>
                                        <p:attrNameLst>
                                          <p:attrName>style.visibility</p:attrName>
                                        </p:attrNameLst>
                                      </p:cBhvr>
                                      <p:to>
                                        <p:strVal val="visible"/>
                                      </p:to>
                                    </p:set>
                                    <p:anim calcmode="lin" valueType="num">
                                      <p:cBhvr additive="base">
                                        <p:cTn id="123"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4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9" grpId="0" animBg="1"/>
      <p:bldP spid="13" grpId="0" build="p" animBg="1">
        <p:tmplLst>
          <p:tmpl lvl="1">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animBg="1"/>
      <p:bldP spid="16" grpId="0" animBg="1"/>
      <p:bldP spid="17" grpId="0" build="p" animBg="1">
        <p:tmplLst>
          <p:tmpl lvl="1">
            <p:tnLst>
              <p:par>
                <p:cTn presetID="2" presetClass="entr" presetSubtype="2" decel="10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28" grpId="0" animBg="1"/>
      <p:bldP spid="29" grpId="0" animBg="1"/>
      <p:bldP spid="30" grpId="0" build="p" animBg="1">
        <p:tmplLst>
          <p:tmpl lvl="1">
            <p:tnLst>
              <p:par>
                <p:cTn presetID="2" presetClass="entr" presetSubtype="2"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animBg="1"/>
      <p:bldP spid="32" grpId="0" animBg="1"/>
      <p:bldP spid="33" grpId="0" build="p" animBg="1">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8" decel="10000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decel="100000"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8" decel="100000"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8"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7" name="対角する 2 つの角を切り取った四角形 6"/>
          <p:cNvSpPr/>
          <p:nvPr userDrawn="1"/>
        </p:nvSpPr>
        <p:spPr>
          <a:xfrm rot="21054230">
            <a:off x="1480621" y="2678113"/>
            <a:ext cx="4334892" cy="2349648"/>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図プレースホルダー 8"/>
          <p:cNvSpPr>
            <a:spLocks noGrp="1"/>
          </p:cNvSpPr>
          <p:nvPr>
            <p:ph type="pic" sz="quarter" idx="16" hasCustomPrompt="1"/>
          </p:nvPr>
        </p:nvSpPr>
        <p:spPr>
          <a:xfrm rot="21432298">
            <a:off x="1566315" y="2400071"/>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38" name="対角する 2 つの角を切り取った四角形 37"/>
          <p:cNvSpPr/>
          <p:nvPr userDrawn="1"/>
        </p:nvSpPr>
        <p:spPr>
          <a:xfrm rot="21054230">
            <a:off x="6919699" y="2663506"/>
            <a:ext cx="4334892" cy="2349648"/>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図プレースホルダー 8"/>
          <p:cNvSpPr>
            <a:spLocks noGrp="1"/>
          </p:cNvSpPr>
          <p:nvPr>
            <p:ph type="pic" sz="quarter" idx="17" hasCustomPrompt="1"/>
          </p:nvPr>
        </p:nvSpPr>
        <p:spPr>
          <a:xfrm rot="21432298">
            <a:off x="7005393" y="2385464"/>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40" name="対角する 2 つの角を切り取った四角形 39"/>
          <p:cNvSpPr/>
          <p:nvPr userDrawn="1"/>
        </p:nvSpPr>
        <p:spPr>
          <a:xfrm rot="21054230">
            <a:off x="12392307" y="2647920"/>
            <a:ext cx="4334892" cy="2349648"/>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図プレースホルダー 8"/>
          <p:cNvSpPr>
            <a:spLocks noGrp="1"/>
          </p:cNvSpPr>
          <p:nvPr>
            <p:ph type="pic" sz="quarter" idx="18" hasCustomPrompt="1"/>
          </p:nvPr>
        </p:nvSpPr>
        <p:spPr>
          <a:xfrm rot="21432298">
            <a:off x="12478001" y="2369878"/>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50" name="対角する 2 つの角を切り取った四角形 49"/>
          <p:cNvSpPr/>
          <p:nvPr userDrawn="1"/>
        </p:nvSpPr>
        <p:spPr>
          <a:xfrm rot="21054230">
            <a:off x="1473808" y="6883607"/>
            <a:ext cx="4334892" cy="2349648"/>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図プレースホルダー 8"/>
          <p:cNvSpPr>
            <a:spLocks noGrp="1"/>
          </p:cNvSpPr>
          <p:nvPr>
            <p:ph type="pic" sz="quarter" idx="19" hasCustomPrompt="1"/>
          </p:nvPr>
        </p:nvSpPr>
        <p:spPr>
          <a:xfrm rot="21432298">
            <a:off x="1559502" y="6605565"/>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52" name="対角する 2 つの角を切り取った四角形 51"/>
          <p:cNvSpPr/>
          <p:nvPr userDrawn="1"/>
        </p:nvSpPr>
        <p:spPr>
          <a:xfrm rot="21054230">
            <a:off x="6912886" y="6869000"/>
            <a:ext cx="4334892" cy="2349648"/>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図プレースホルダー 8"/>
          <p:cNvSpPr>
            <a:spLocks noGrp="1"/>
          </p:cNvSpPr>
          <p:nvPr>
            <p:ph type="pic" sz="quarter" idx="20" hasCustomPrompt="1"/>
          </p:nvPr>
        </p:nvSpPr>
        <p:spPr>
          <a:xfrm rot="21432298">
            <a:off x="6998580" y="6590958"/>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54" name="対角する 2 つの角を切り取った四角形 53"/>
          <p:cNvSpPr/>
          <p:nvPr userDrawn="1"/>
        </p:nvSpPr>
        <p:spPr>
          <a:xfrm rot="21054230">
            <a:off x="12385494" y="6853414"/>
            <a:ext cx="4334892" cy="2349648"/>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図プレースホルダー 8"/>
          <p:cNvSpPr>
            <a:spLocks noGrp="1"/>
          </p:cNvSpPr>
          <p:nvPr>
            <p:ph type="pic" sz="quarter" idx="21" hasCustomPrompt="1"/>
          </p:nvPr>
        </p:nvSpPr>
        <p:spPr>
          <a:xfrm rot="21432298">
            <a:off x="12471188" y="6575372"/>
            <a:ext cx="4434769" cy="2403227"/>
          </a:xfrm>
          <a:prstGeom prst="snip2DiagRect">
            <a:avLst/>
          </a:prstGeom>
          <a:solidFill>
            <a:schemeClr val="bg1">
              <a:lumMod val="95000"/>
            </a:schemeClr>
          </a:solidFill>
          <a:effectLst/>
        </p:spPr>
        <p:txBody>
          <a:bodyPr>
            <a:normAutofit/>
          </a:bodyPr>
          <a:lstStyle>
            <a:lvl1pPr>
              <a:defRPr sz="2400"/>
            </a:lvl1pPr>
          </a:lstStyle>
          <a:p>
            <a:r>
              <a:rPr lang="en-US" dirty="0"/>
              <a:t>Add Image</a:t>
            </a:r>
          </a:p>
        </p:txBody>
      </p:sp>
      <p:sp>
        <p:nvSpPr>
          <p:cNvPr id="56" name="テキスト プレースホルダー 22"/>
          <p:cNvSpPr>
            <a:spLocks noGrp="1"/>
          </p:cNvSpPr>
          <p:nvPr>
            <p:ph type="body" sz="quarter" idx="13" hasCustomPrompt="1"/>
          </p:nvPr>
        </p:nvSpPr>
        <p:spPr>
          <a:xfrm>
            <a:off x="1466163" y="5215508"/>
            <a:ext cx="15381899" cy="1080120"/>
          </a:xfrm>
        </p:spPr>
        <p:txBody>
          <a:bodyPr anchor="ctr">
            <a:normAutofit/>
          </a:bodyPr>
          <a:lstStyle>
            <a:lvl1pPr algn="ctr">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2102232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3"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1250"/>
                            </p:stCondLst>
                            <p:childTnLst>
                              <p:par>
                                <p:cTn id="31" presetID="2" presetClass="entr" presetSubtype="3" decel="10000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1+#ppt_w/2"/>
                                          </p:val>
                                        </p:tav>
                                        <p:tav tm="100000">
                                          <p:val>
                                            <p:strVal val="#ppt_x"/>
                                          </p:val>
                                        </p:tav>
                                      </p:tavLst>
                                    </p:anim>
                                    <p:anim calcmode="lin" valueType="num">
                                      <p:cBhvr additive="base">
                                        <p:cTn id="34" dur="500" fill="hold"/>
                                        <p:tgtEl>
                                          <p:spTgt spid="39"/>
                                        </p:tgtEl>
                                        <p:attrNameLst>
                                          <p:attrName>ppt_y</p:attrName>
                                        </p:attrNameLst>
                                      </p:cBhvr>
                                      <p:tavLst>
                                        <p:tav tm="0">
                                          <p:val>
                                            <p:strVal val="0-#ppt_h/2"/>
                                          </p:val>
                                        </p:tav>
                                        <p:tav tm="100000">
                                          <p:val>
                                            <p:strVal val="#ppt_y"/>
                                          </p:val>
                                        </p:tav>
                                      </p:tavLst>
                                    </p:anim>
                                  </p:childTnLst>
                                </p:cTn>
                              </p:par>
                              <p:par>
                                <p:cTn id="35" presetID="2" presetClass="entr" presetSubtype="8" decel="10000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0-#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2" presetClass="entr" presetSubtype="3" decel="100000" fill="hold" grpId="0"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1+#ppt_w/2"/>
                                          </p:val>
                                        </p:tav>
                                        <p:tav tm="100000">
                                          <p:val>
                                            <p:strVal val="#ppt_x"/>
                                          </p:val>
                                        </p:tav>
                                      </p:tavLst>
                                    </p:anim>
                                    <p:anim calcmode="lin" valueType="num">
                                      <p:cBhvr additive="base">
                                        <p:cTn id="43" dur="500" fill="hold"/>
                                        <p:tgtEl>
                                          <p:spTgt spid="49"/>
                                        </p:tgtEl>
                                        <p:attrNameLst>
                                          <p:attrName>ppt_y</p:attrName>
                                        </p:attrNameLst>
                                      </p:cBhvr>
                                      <p:tavLst>
                                        <p:tav tm="0">
                                          <p:val>
                                            <p:strVal val="0-#ppt_h/2"/>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0-#ppt_w/2"/>
                                          </p:val>
                                        </p:tav>
                                        <p:tav tm="100000">
                                          <p:val>
                                            <p:strVal val="#ppt_x"/>
                                          </p:val>
                                        </p:tav>
                                      </p:tavLst>
                                    </p:anim>
                                    <p:anim calcmode="lin" valueType="num">
                                      <p:cBhvr additive="base">
                                        <p:cTn id="47" dur="500" fill="hold"/>
                                        <p:tgtEl>
                                          <p:spTgt spid="40"/>
                                        </p:tgtEl>
                                        <p:attrNameLst>
                                          <p:attrName>ppt_y</p:attrName>
                                        </p:attrNameLst>
                                      </p:cBhvr>
                                      <p:tavLst>
                                        <p:tav tm="0">
                                          <p:val>
                                            <p:strVal val="#ppt_y"/>
                                          </p:val>
                                        </p:tav>
                                        <p:tav tm="100000">
                                          <p:val>
                                            <p:strVal val="#ppt_y"/>
                                          </p:val>
                                        </p:tav>
                                      </p:tavLst>
                                    </p:anim>
                                  </p:childTnLst>
                                </p:cTn>
                              </p:par>
                            </p:childTnLst>
                          </p:cTn>
                        </p:par>
                        <p:par>
                          <p:cTn id="48" fill="hold">
                            <p:stCondLst>
                              <p:cond delay="2250"/>
                            </p:stCondLst>
                            <p:childTnLst>
                              <p:par>
                                <p:cTn id="49" presetID="2" presetClass="entr" presetSubtype="3"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1+#ppt_w/2"/>
                                          </p:val>
                                        </p:tav>
                                        <p:tav tm="100000">
                                          <p:val>
                                            <p:strVal val="#ppt_x"/>
                                          </p:val>
                                        </p:tav>
                                      </p:tavLst>
                                    </p:anim>
                                    <p:anim calcmode="lin" valueType="num">
                                      <p:cBhvr additive="base">
                                        <p:cTn id="52" dur="500" fill="hold"/>
                                        <p:tgtEl>
                                          <p:spTgt spid="51"/>
                                        </p:tgtEl>
                                        <p:attrNameLst>
                                          <p:attrName>ppt_y</p:attrName>
                                        </p:attrNameLst>
                                      </p:cBhvr>
                                      <p:tavLst>
                                        <p:tav tm="0">
                                          <p:val>
                                            <p:strVal val="0-#ppt_h/2"/>
                                          </p:val>
                                        </p:tav>
                                        <p:tav tm="100000">
                                          <p:val>
                                            <p:strVal val="#ppt_y"/>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0-#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childTnLst>
                          </p:cTn>
                        </p:par>
                        <p:par>
                          <p:cTn id="57" fill="hold">
                            <p:stCondLst>
                              <p:cond delay="2750"/>
                            </p:stCondLst>
                            <p:childTnLst>
                              <p:par>
                                <p:cTn id="58" presetID="2" presetClass="entr" presetSubtype="3" decel="10000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fill="hold"/>
                                        <p:tgtEl>
                                          <p:spTgt spid="53"/>
                                        </p:tgtEl>
                                        <p:attrNameLst>
                                          <p:attrName>ppt_x</p:attrName>
                                        </p:attrNameLst>
                                      </p:cBhvr>
                                      <p:tavLst>
                                        <p:tav tm="0">
                                          <p:val>
                                            <p:strVal val="1+#ppt_w/2"/>
                                          </p:val>
                                        </p:tav>
                                        <p:tav tm="100000">
                                          <p:val>
                                            <p:strVal val="#ppt_x"/>
                                          </p:val>
                                        </p:tav>
                                      </p:tavLst>
                                    </p:anim>
                                    <p:anim calcmode="lin" valueType="num">
                                      <p:cBhvr additive="base">
                                        <p:cTn id="61" dur="500" fill="hold"/>
                                        <p:tgtEl>
                                          <p:spTgt spid="53"/>
                                        </p:tgtEl>
                                        <p:attrNameLst>
                                          <p:attrName>ppt_y</p:attrName>
                                        </p:attrNameLst>
                                      </p:cBhvr>
                                      <p:tavLst>
                                        <p:tav tm="0">
                                          <p:val>
                                            <p:strVal val="0-#ppt_h/2"/>
                                          </p:val>
                                        </p:tav>
                                        <p:tav tm="100000">
                                          <p:val>
                                            <p:strVal val="#ppt_y"/>
                                          </p:val>
                                        </p:tav>
                                      </p:tavLst>
                                    </p:anim>
                                  </p:childTnLst>
                                </p:cTn>
                              </p:par>
                              <p:par>
                                <p:cTn id="62" presetID="2" presetClass="entr" presetSubtype="8" decel="10000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additive="base">
                                        <p:cTn id="64" dur="500" fill="hold"/>
                                        <p:tgtEl>
                                          <p:spTgt spid="52"/>
                                        </p:tgtEl>
                                        <p:attrNameLst>
                                          <p:attrName>ppt_x</p:attrName>
                                        </p:attrNameLst>
                                      </p:cBhvr>
                                      <p:tavLst>
                                        <p:tav tm="0">
                                          <p:val>
                                            <p:strVal val="0-#ppt_w/2"/>
                                          </p:val>
                                        </p:tav>
                                        <p:tav tm="100000">
                                          <p:val>
                                            <p:strVal val="#ppt_x"/>
                                          </p:val>
                                        </p:tav>
                                      </p:tavLst>
                                    </p:anim>
                                    <p:anim calcmode="lin" valueType="num">
                                      <p:cBhvr additive="base">
                                        <p:cTn id="65" dur="500" fill="hold"/>
                                        <p:tgtEl>
                                          <p:spTgt spid="52"/>
                                        </p:tgtEl>
                                        <p:attrNameLst>
                                          <p:attrName>ppt_y</p:attrName>
                                        </p:attrNameLst>
                                      </p:cBhvr>
                                      <p:tavLst>
                                        <p:tav tm="0">
                                          <p:val>
                                            <p:strVal val="#ppt_y"/>
                                          </p:val>
                                        </p:tav>
                                        <p:tav tm="100000">
                                          <p:val>
                                            <p:strVal val="#ppt_y"/>
                                          </p:val>
                                        </p:tav>
                                      </p:tavLst>
                                    </p:anim>
                                  </p:childTnLst>
                                </p:cTn>
                              </p:par>
                            </p:childTnLst>
                          </p:cTn>
                        </p:par>
                        <p:par>
                          <p:cTn id="66" fill="hold">
                            <p:stCondLst>
                              <p:cond delay="3250"/>
                            </p:stCondLst>
                            <p:childTnLst>
                              <p:par>
                                <p:cTn id="67" presetID="2" presetClass="entr" presetSubtype="3" decel="10000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 calcmode="lin" valueType="num">
                                      <p:cBhvr additive="base">
                                        <p:cTn id="69" dur="500" fill="hold"/>
                                        <p:tgtEl>
                                          <p:spTgt spid="55"/>
                                        </p:tgtEl>
                                        <p:attrNameLst>
                                          <p:attrName>ppt_x</p:attrName>
                                        </p:attrNameLst>
                                      </p:cBhvr>
                                      <p:tavLst>
                                        <p:tav tm="0">
                                          <p:val>
                                            <p:strVal val="1+#ppt_w/2"/>
                                          </p:val>
                                        </p:tav>
                                        <p:tav tm="100000">
                                          <p:val>
                                            <p:strVal val="#ppt_x"/>
                                          </p:val>
                                        </p:tav>
                                      </p:tavLst>
                                    </p:anim>
                                    <p:anim calcmode="lin" valueType="num">
                                      <p:cBhvr additive="base">
                                        <p:cTn id="70" dur="500" fill="hold"/>
                                        <p:tgtEl>
                                          <p:spTgt spid="55"/>
                                        </p:tgtEl>
                                        <p:attrNameLst>
                                          <p:attrName>ppt_y</p:attrName>
                                        </p:attrNameLst>
                                      </p:cBhvr>
                                      <p:tavLst>
                                        <p:tav tm="0">
                                          <p:val>
                                            <p:strVal val="0-#ppt_h/2"/>
                                          </p:val>
                                        </p:tav>
                                        <p:tav tm="100000">
                                          <p:val>
                                            <p:strVal val="#ppt_y"/>
                                          </p:val>
                                        </p:tav>
                                      </p:tavLst>
                                    </p:anim>
                                  </p:childTnLst>
                                </p:cTn>
                              </p:par>
                              <p:par>
                                <p:cTn id="71" presetID="2" presetClass="entr" presetSubtype="8" decel="10000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500" fill="hold"/>
                                        <p:tgtEl>
                                          <p:spTgt spid="54"/>
                                        </p:tgtEl>
                                        <p:attrNameLst>
                                          <p:attrName>ppt_x</p:attrName>
                                        </p:attrNameLst>
                                      </p:cBhvr>
                                      <p:tavLst>
                                        <p:tav tm="0">
                                          <p:val>
                                            <p:strVal val="0-#ppt_w/2"/>
                                          </p:val>
                                        </p:tav>
                                        <p:tav tm="100000">
                                          <p:val>
                                            <p:strVal val="#ppt_x"/>
                                          </p:val>
                                        </p:tav>
                                      </p:tavLst>
                                    </p:anim>
                                    <p:anim calcmode="lin" valueType="num">
                                      <p:cBhvr additive="base">
                                        <p:cTn id="74" dur="500" fill="hold"/>
                                        <p:tgtEl>
                                          <p:spTgt spid="54"/>
                                        </p:tgtEl>
                                        <p:attrNameLst>
                                          <p:attrName>ppt_y</p:attrName>
                                        </p:attrNameLst>
                                      </p:cBhvr>
                                      <p:tavLst>
                                        <p:tav tm="0">
                                          <p:val>
                                            <p:strVal val="#ppt_y"/>
                                          </p:val>
                                        </p:tav>
                                        <p:tav tm="100000">
                                          <p:val>
                                            <p:strVal val="#ppt_y"/>
                                          </p:val>
                                        </p:tav>
                                      </p:tavLst>
                                    </p:anim>
                                  </p:childTnLst>
                                </p:cTn>
                              </p:par>
                              <p:par>
                                <p:cTn id="75" presetID="2" presetClass="entr" presetSubtype="8" decel="100000" fill="hold" grpId="0" nodeType="withEffect">
                                  <p:stCondLst>
                                    <p:cond delay="500"/>
                                  </p:stCondLst>
                                  <p:iterate type="wd">
                                    <p:tmPct val="10000"/>
                                  </p:iterate>
                                  <p:childTnLst>
                                    <p:set>
                                      <p:cBhvr>
                                        <p:cTn id="76" dur="1" fill="hold">
                                          <p:stCondLst>
                                            <p:cond delay="0"/>
                                          </p:stCondLst>
                                        </p:cTn>
                                        <p:tgtEl>
                                          <p:spTgt spid="56">
                                            <p:txEl>
                                              <p:pRg st="0" end="0"/>
                                            </p:txEl>
                                          </p:spTgt>
                                        </p:tgtEl>
                                        <p:attrNameLst>
                                          <p:attrName>style.visibility</p:attrName>
                                        </p:attrNameLst>
                                      </p:cBhvr>
                                      <p:to>
                                        <p:strVal val="visible"/>
                                      </p:to>
                                    </p:set>
                                    <p:anim calcmode="lin" valueType="num">
                                      <p:cBhvr additive="base">
                                        <p:cTn id="77" dur="500" fill="hold"/>
                                        <p:tgtEl>
                                          <p:spTgt spid="56">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P spid="9" grpId="0" animBg="1"/>
      <p:bldP spid="38" grpId="0" animBg="1"/>
      <p:bldP spid="39" grpId="0" animBg="1"/>
      <p:bldP spid="40" grpId="0" animBg="1"/>
      <p:bldP spid="49" grpId="0" animBg="1"/>
      <p:bldP spid="50" grpId="0" animBg="1"/>
      <p:bldP spid="51" grpId="0" animBg="1"/>
      <p:bldP spid="52" grpId="0" animBg="1"/>
      <p:bldP spid="53" grpId="0" animBg="1"/>
      <p:bldP spid="54" grpId="0" animBg="1"/>
      <p:bldP spid="55" grpId="0" animBg="1"/>
      <p:bldP spid="56" grpId="0" build="p">
        <p:tmplLst>
          <p:tmpl lvl="1">
            <p:tnLst>
              <p:par>
                <p:cTn presetID="2" presetClass="entr" presetSubtype="8" decel="100000" fill="hold" nodeType="withEffect">
                  <p:stCondLst>
                    <p:cond delay="500"/>
                  </p:stCondLst>
                  <p:iterate type="wd">
                    <p:tmPct val="10000"/>
                  </p:iterate>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0-#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41" name="テキスト プレースホルダー 22"/>
          <p:cNvSpPr>
            <a:spLocks noGrp="1"/>
          </p:cNvSpPr>
          <p:nvPr>
            <p:ph type="body" sz="quarter" idx="13" hasCustomPrompt="1"/>
          </p:nvPr>
        </p:nvSpPr>
        <p:spPr>
          <a:xfrm>
            <a:off x="731911" y="6223620"/>
            <a:ext cx="3819948" cy="720080"/>
          </a:xfrm>
        </p:spPr>
        <p:txBody>
          <a:bodyPr anchor="ctr">
            <a:normAutofit/>
          </a:bodyPr>
          <a:lstStyle>
            <a:lvl1pPr algn="l">
              <a:defRPr sz="4000">
                <a:latin typeface="+mj-lt"/>
              </a:defRPr>
            </a:lvl1pPr>
          </a:lstStyle>
          <a:p>
            <a:pPr lvl="0"/>
            <a:r>
              <a:rPr lang="en-US" dirty="0"/>
              <a:t>Text Here</a:t>
            </a:r>
          </a:p>
        </p:txBody>
      </p:sp>
      <p:sp>
        <p:nvSpPr>
          <p:cNvPr id="42" name="テキスト プレースホルダー 5"/>
          <p:cNvSpPr>
            <a:spLocks noGrp="1"/>
          </p:cNvSpPr>
          <p:nvPr>
            <p:ph type="body" sz="quarter" idx="14" hasCustomPrompt="1"/>
          </p:nvPr>
        </p:nvSpPr>
        <p:spPr>
          <a:xfrm>
            <a:off x="718270" y="6837434"/>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6" name="グラフ プレースホルダー 5"/>
          <p:cNvSpPr>
            <a:spLocks noGrp="1"/>
          </p:cNvSpPr>
          <p:nvPr>
            <p:ph type="chart" sz="quarter" idx="34" hasCustomPrompt="1"/>
          </p:nvPr>
        </p:nvSpPr>
        <p:spPr>
          <a:xfrm>
            <a:off x="718270" y="2407196"/>
            <a:ext cx="3816350" cy="3816350"/>
          </a:xfrm>
        </p:spPr>
        <p:txBody>
          <a:bodyPr>
            <a:normAutofit/>
          </a:bodyPr>
          <a:lstStyle>
            <a:lvl1pPr>
              <a:defRPr sz="2000"/>
            </a:lvl1pPr>
          </a:lstStyle>
          <a:p>
            <a:r>
              <a:rPr lang="en-US" dirty="0"/>
              <a:t>Add Graph </a:t>
            </a:r>
          </a:p>
        </p:txBody>
      </p:sp>
      <p:sp>
        <p:nvSpPr>
          <p:cNvPr id="34" name="テキスト プレースホルダー 22"/>
          <p:cNvSpPr>
            <a:spLocks noGrp="1"/>
          </p:cNvSpPr>
          <p:nvPr>
            <p:ph type="body" sz="quarter" idx="35" hasCustomPrompt="1"/>
          </p:nvPr>
        </p:nvSpPr>
        <p:spPr>
          <a:xfrm>
            <a:off x="718270" y="3559324"/>
            <a:ext cx="3819948" cy="1440160"/>
          </a:xfrm>
        </p:spPr>
        <p:txBody>
          <a:bodyPr anchor="ctr">
            <a:noAutofit/>
          </a:bodyPr>
          <a:lstStyle>
            <a:lvl1pPr algn="ctr">
              <a:defRPr sz="9600">
                <a:latin typeface="+mj-lt"/>
              </a:defRPr>
            </a:lvl1pPr>
          </a:lstStyle>
          <a:p>
            <a:pPr lvl="0"/>
            <a:r>
              <a:rPr lang="en-US" dirty="0"/>
              <a:t>00</a:t>
            </a:r>
          </a:p>
        </p:txBody>
      </p:sp>
      <p:sp>
        <p:nvSpPr>
          <p:cNvPr id="35" name="テキスト プレースホルダー 22"/>
          <p:cNvSpPr>
            <a:spLocks noGrp="1"/>
          </p:cNvSpPr>
          <p:nvPr>
            <p:ph type="body" sz="quarter" idx="36" hasCustomPrompt="1"/>
          </p:nvPr>
        </p:nvSpPr>
        <p:spPr>
          <a:xfrm>
            <a:off x="5052391" y="7051749"/>
            <a:ext cx="3819948" cy="720080"/>
          </a:xfrm>
        </p:spPr>
        <p:txBody>
          <a:bodyPr anchor="ctr">
            <a:normAutofit/>
          </a:bodyPr>
          <a:lstStyle>
            <a:lvl1pPr algn="l">
              <a:defRPr sz="4000">
                <a:latin typeface="+mj-lt"/>
              </a:defRPr>
            </a:lvl1pPr>
          </a:lstStyle>
          <a:p>
            <a:pPr lvl="0"/>
            <a:r>
              <a:rPr lang="en-US" dirty="0"/>
              <a:t>Text Here</a:t>
            </a:r>
          </a:p>
        </p:txBody>
      </p:sp>
      <p:sp>
        <p:nvSpPr>
          <p:cNvPr id="36" name="テキスト プレースホルダー 5"/>
          <p:cNvSpPr>
            <a:spLocks noGrp="1"/>
          </p:cNvSpPr>
          <p:nvPr>
            <p:ph type="body" sz="quarter" idx="37" hasCustomPrompt="1"/>
          </p:nvPr>
        </p:nvSpPr>
        <p:spPr>
          <a:xfrm>
            <a:off x="5038750" y="7665563"/>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37" name="グラフ プレースホルダー 5"/>
          <p:cNvSpPr>
            <a:spLocks noGrp="1"/>
          </p:cNvSpPr>
          <p:nvPr>
            <p:ph type="chart" sz="quarter" idx="38" hasCustomPrompt="1"/>
          </p:nvPr>
        </p:nvSpPr>
        <p:spPr>
          <a:xfrm>
            <a:off x="5038750" y="3235325"/>
            <a:ext cx="3816350" cy="3816350"/>
          </a:xfrm>
        </p:spPr>
        <p:txBody>
          <a:bodyPr>
            <a:normAutofit/>
          </a:bodyPr>
          <a:lstStyle>
            <a:lvl1pPr>
              <a:defRPr sz="2000"/>
            </a:lvl1pPr>
          </a:lstStyle>
          <a:p>
            <a:r>
              <a:rPr lang="en-US" dirty="0"/>
              <a:t>Add Graph </a:t>
            </a:r>
          </a:p>
        </p:txBody>
      </p:sp>
      <p:sp>
        <p:nvSpPr>
          <p:cNvPr id="38" name="テキスト プレースホルダー 22"/>
          <p:cNvSpPr>
            <a:spLocks noGrp="1"/>
          </p:cNvSpPr>
          <p:nvPr>
            <p:ph type="body" sz="quarter" idx="39" hasCustomPrompt="1"/>
          </p:nvPr>
        </p:nvSpPr>
        <p:spPr>
          <a:xfrm>
            <a:off x="5038750" y="4387453"/>
            <a:ext cx="3819948" cy="1440160"/>
          </a:xfrm>
        </p:spPr>
        <p:txBody>
          <a:bodyPr anchor="ctr">
            <a:noAutofit/>
          </a:bodyPr>
          <a:lstStyle>
            <a:lvl1pPr algn="ctr">
              <a:defRPr sz="9600">
                <a:latin typeface="+mj-lt"/>
              </a:defRPr>
            </a:lvl1pPr>
          </a:lstStyle>
          <a:p>
            <a:pPr lvl="0"/>
            <a:r>
              <a:rPr lang="en-US" dirty="0"/>
              <a:t>00</a:t>
            </a:r>
          </a:p>
        </p:txBody>
      </p:sp>
      <p:sp>
        <p:nvSpPr>
          <p:cNvPr id="39" name="テキスト プレースホルダー 22"/>
          <p:cNvSpPr>
            <a:spLocks noGrp="1"/>
          </p:cNvSpPr>
          <p:nvPr>
            <p:ph type="body" sz="quarter" idx="40" hasCustomPrompt="1"/>
          </p:nvPr>
        </p:nvSpPr>
        <p:spPr>
          <a:xfrm>
            <a:off x="9372871" y="6511652"/>
            <a:ext cx="3819948" cy="720080"/>
          </a:xfrm>
        </p:spPr>
        <p:txBody>
          <a:bodyPr anchor="ctr">
            <a:normAutofit/>
          </a:bodyPr>
          <a:lstStyle>
            <a:lvl1pPr algn="l">
              <a:defRPr sz="4000">
                <a:latin typeface="+mj-lt"/>
              </a:defRPr>
            </a:lvl1pPr>
          </a:lstStyle>
          <a:p>
            <a:pPr lvl="0"/>
            <a:r>
              <a:rPr lang="en-US" dirty="0"/>
              <a:t>Text Here</a:t>
            </a:r>
          </a:p>
        </p:txBody>
      </p:sp>
      <p:sp>
        <p:nvSpPr>
          <p:cNvPr id="40" name="テキスト プレースホルダー 5"/>
          <p:cNvSpPr>
            <a:spLocks noGrp="1"/>
          </p:cNvSpPr>
          <p:nvPr>
            <p:ph type="body" sz="quarter" idx="41" hasCustomPrompt="1"/>
          </p:nvPr>
        </p:nvSpPr>
        <p:spPr>
          <a:xfrm>
            <a:off x="9359230" y="7125466"/>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49" name="グラフ プレースホルダー 5"/>
          <p:cNvSpPr>
            <a:spLocks noGrp="1"/>
          </p:cNvSpPr>
          <p:nvPr>
            <p:ph type="chart" sz="quarter" idx="42" hasCustomPrompt="1"/>
          </p:nvPr>
        </p:nvSpPr>
        <p:spPr>
          <a:xfrm>
            <a:off x="9359230" y="2695228"/>
            <a:ext cx="3816350" cy="3816350"/>
          </a:xfrm>
        </p:spPr>
        <p:txBody>
          <a:bodyPr>
            <a:normAutofit/>
          </a:bodyPr>
          <a:lstStyle>
            <a:lvl1pPr>
              <a:defRPr sz="2000"/>
            </a:lvl1pPr>
          </a:lstStyle>
          <a:p>
            <a:r>
              <a:rPr lang="en-US" dirty="0"/>
              <a:t>Add Graph </a:t>
            </a:r>
          </a:p>
        </p:txBody>
      </p:sp>
      <p:sp>
        <p:nvSpPr>
          <p:cNvPr id="50" name="テキスト プレースホルダー 22"/>
          <p:cNvSpPr>
            <a:spLocks noGrp="1"/>
          </p:cNvSpPr>
          <p:nvPr>
            <p:ph type="body" sz="quarter" idx="43" hasCustomPrompt="1"/>
          </p:nvPr>
        </p:nvSpPr>
        <p:spPr>
          <a:xfrm>
            <a:off x="9359230" y="3847356"/>
            <a:ext cx="3819948" cy="1440160"/>
          </a:xfrm>
        </p:spPr>
        <p:txBody>
          <a:bodyPr anchor="ctr">
            <a:noAutofit/>
          </a:bodyPr>
          <a:lstStyle>
            <a:lvl1pPr algn="ctr">
              <a:defRPr sz="9600">
                <a:latin typeface="+mj-lt"/>
              </a:defRPr>
            </a:lvl1pPr>
          </a:lstStyle>
          <a:p>
            <a:pPr lvl="0"/>
            <a:r>
              <a:rPr lang="en-US" dirty="0"/>
              <a:t>00</a:t>
            </a:r>
          </a:p>
        </p:txBody>
      </p:sp>
      <p:sp>
        <p:nvSpPr>
          <p:cNvPr id="51" name="テキスト プレースホルダー 22"/>
          <p:cNvSpPr>
            <a:spLocks noGrp="1"/>
          </p:cNvSpPr>
          <p:nvPr>
            <p:ph type="body" sz="quarter" idx="44" hasCustomPrompt="1"/>
          </p:nvPr>
        </p:nvSpPr>
        <p:spPr>
          <a:xfrm>
            <a:off x="13731073" y="7663780"/>
            <a:ext cx="3819948" cy="720080"/>
          </a:xfrm>
        </p:spPr>
        <p:txBody>
          <a:bodyPr anchor="ctr">
            <a:normAutofit/>
          </a:bodyPr>
          <a:lstStyle>
            <a:lvl1pPr algn="l">
              <a:defRPr sz="4000">
                <a:latin typeface="+mj-lt"/>
              </a:defRPr>
            </a:lvl1pPr>
          </a:lstStyle>
          <a:p>
            <a:pPr lvl="0"/>
            <a:r>
              <a:rPr lang="en-US" dirty="0"/>
              <a:t>Text Here</a:t>
            </a:r>
          </a:p>
        </p:txBody>
      </p:sp>
      <p:sp>
        <p:nvSpPr>
          <p:cNvPr id="52" name="テキスト プレースホルダー 5"/>
          <p:cNvSpPr>
            <a:spLocks noGrp="1"/>
          </p:cNvSpPr>
          <p:nvPr>
            <p:ph type="body" sz="quarter" idx="45" hasCustomPrompt="1"/>
          </p:nvPr>
        </p:nvSpPr>
        <p:spPr>
          <a:xfrm>
            <a:off x="13717432" y="8277594"/>
            <a:ext cx="3850710" cy="1265126"/>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53" name="グラフ プレースホルダー 5"/>
          <p:cNvSpPr>
            <a:spLocks noGrp="1"/>
          </p:cNvSpPr>
          <p:nvPr>
            <p:ph type="chart" sz="quarter" idx="46" hasCustomPrompt="1"/>
          </p:nvPr>
        </p:nvSpPr>
        <p:spPr>
          <a:xfrm>
            <a:off x="13717432" y="3847356"/>
            <a:ext cx="3816350" cy="3816350"/>
          </a:xfrm>
        </p:spPr>
        <p:txBody>
          <a:bodyPr>
            <a:normAutofit/>
          </a:bodyPr>
          <a:lstStyle>
            <a:lvl1pPr>
              <a:defRPr sz="2000"/>
            </a:lvl1pPr>
          </a:lstStyle>
          <a:p>
            <a:r>
              <a:rPr lang="en-US" dirty="0"/>
              <a:t>Add Graph </a:t>
            </a:r>
          </a:p>
        </p:txBody>
      </p:sp>
      <p:sp>
        <p:nvSpPr>
          <p:cNvPr id="54" name="テキスト プレースホルダー 22"/>
          <p:cNvSpPr>
            <a:spLocks noGrp="1"/>
          </p:cNvSpPr>
          <p:nvPr>
            <p:ph type="body" sz="quarter" idx="47" hasCustomPrompt="1"/>
          </p:nvPr>
        </p:nvSpPr>
        <p:spPr>
          <a:xfrm>
            <a:off x="13717432" y="4999484"/>
            <a:ext cx="3819948" cy="1440160"/>
          </a:xfrm>
        </p:spPr>
        <p:txBody>
          <a:bodyPr anchor="ctr">
            <a:noAutofit/>
          </a:bodyPr>
          <a:lstStyle>
            <a:lvl1pPr algn="ctr">
              <a:defRPr sz="9600">
                <a:latin typeface="+mj-lt"/>
              </a:defRPr>
            </a:lvl1pPr>
          </a:lstStyle>
          <a:p>
            <a:pPr lvl="0"/>
            <a:r>
              <a:rPr lang="en-US" dirty="0"/>
              <a:t>00</a:t>
            </a:r>
          </a:p>
        </p:txBody>
      </p:sp>
    </p:spTree>
    <p:extLst>
      <p:ext uri="{BB962C8B-B14F-4D97-AF65-F5344CB8AC3E}">
        <p14:creationId xmlns:p14="http://schemas.microsoft.com/office/powerpoint/2010/main" val="209912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1"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1000"/>
                                        <p:tgtEl>
                                          <p:spTgt spid="6"/>
                                        </p:tgtEl>
                                      </p:cBhvr>
                                    </p:animEffect>
                                  </p:childTnLst>
                                </p:cTn>
                              </p:par>
                              <p:par>
                                <p:cTn id="25" presetID="2" presetClass="entr" presetSubtype="4" decel="100000" fill="hold" grpId="0" nodeType="withEffect">
                                  <p:stCondLst>
                                    <p:cond delay="500"/>
                                  </p:stCondLst>
                                  <p:childTnLst>
                                    <p:set>
                                      <p:cBhvr>
                                        <p:cTn id="26" dur="1" fill="hold">
                                          <p:stCondLst>
                                            <p:cond delay="0"/>
                                          </p:stCondLst>
                                        </p:cTn>
                                        <p:tgtEl>
                                          <p:spTgt spid="34">
                                            <p:txEl>
                                              <p:pRg st="0" end="0"/>
                                            </p:txEl>
                                          </p:spTgt>
                                        </p:tgtEl>
                                        <p:attrNameLst>
                                          <p:attrName>style.visibility</p:attrName>
                                        </p:attrNameLst>
                                      </p:cBhvr>
                                      <p:to>
                                        <p:strVal val="visible"/>
                                      </p:to>
                                    </p:set>
                                    <p:anim calcmode="lin" valueType="num">
                                      <p:cBhvr additive="base">
                                        <p:cTn id="2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750"/>
                            </p:stCondLst>
                            <p:childTnLst>
                              <p:par>
                                <p:cTn id="30" presetID="2" presetClass="entr" presetSubtype="8" decel="100000" fill="hold" grpId="0" nodeType="afterEffect">
                                  <p:stCondLst>
                                    <p:cond delay="0"/>
                                  </p:stCondLst>
                                  <p:childTnLst>
                                    <p:set>
                                      <p:cBhvr>
                                        <p:cTn id="31" dur="1" fill="hold">
                                          <p:stCondLst>
                                            <p:cond delay="0"/>
                                          </p:stCondLst>
                                        </p:cTn>
                                        <p:tgtEl>
                                          <p:spTgt spid="41">
                                            <p:txEl>
                                              <p:pRg st="0" end="0"/>
                                            </p:txEl>
                                          </p:spTgt>
                                        </p:tgtEl>
                                        <p:attrNameLst>
                                          <p:attrName>style.visibility</p:attrName>
                                        </p:attrNameLst>
                                      </p:cBhvr>
                                      <p:to>
                                        <p:strVal val="visible"/>
                                      </p:to>
                                    </p:set>
                                    <p:anim calcmode="lin" valueType="num">
                                      <p:cBhvr additive="base">
                                        <p:cTn id="32"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1">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4" decel="100000" fill="hold" grpId="0" nodeType="withEffect">
                                  <p:stCondLst>
                                    <p:cond delay="0"/>
                                  </p:stCondLst>
                                  <p:childTnLst>
                                    <p:set>
                                      <p:cBhvr>
                                        <p:cTn id="35" dur="1" fill="hold">
                                          <p:stCondLst>
                                            <p:cond delay="0"/>
                                          </p:stCondLst>
                                        </p:cTn>
                                        <p:tgtEl>
                                          <p:spTgt spid="42">
                                            <p:txEl>
                                              <p:pRg st="0" end="0"/>
                                            </p:txEl>
                                          </p:spTgt>
                                        </p:tgtEl>
                                        <p:attrNameLst>
                                          <p:attrName>style.visibility</p:attrName>
                                        </p:attrNameLst>
                                      </p:cBhvr>
                                      <p:to>
                                        <p:strVal val="visible"/>
                                      </p:to>
                                    </p:set>
                                    <p:anim calcmode="lin" valueType="num">
                                      <p:cBhvr additive="base">
                                        <p:cTn id="36"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1" presetClass="entr" presetSubtype="1"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heel(1)">
                                      <p:cBhvr>
                                        <p:cTn id="41" dur="1000"/>
                                        <p:tgtEl>
                                          <p:spTgt spid="37"/>
                                        </p:tgtEl>
                                      </p:cBhvr>
                                    </p:animEffect>
                                  </p:childTnLst>
                                </p:cTn>
                              </p:par>
                              <p:par>
                                <p:cTn id="42" presetID="2" presetClass="entr" presetSubtype="4" decel="100000" fill="hold" grpId="0" nodeType="withEffect">
                                  <p:stCondLst>
                                    <p:cond delay="500"/>
                                  </p:stCondLst>
                                  <p:childTnLst>
                                    <p:set>
                                      <p:cBhvr>
                                        <p:cTn id="43" dur="1" fill="hold">
                                          <p:stCondLst>
                                            <p:cond delay="0"/>
                                          </p:stCondLst>
                                        </p:cTn>
                                        <p:tgtEl>
                                          <p:spTgt spid="38">
                                            <p:txEl>
                                              <p:pRg st="0" end="0"/>
                                            </p:txEl>
                                          </p:spTgt>
                                        </p:tgtEl>
                                        <p:attrNameLst>
                                          <p:attrName>style.visibility</p:attrName>
                                        </p:attrNameLst>
                                      </p:cBhvr>
                                      <p:to>
                                        <p:strVal val="visible"/>
                                      </p:to>
                                    </p:set>
                                    <p:anim calcmode="lin" valueType="num">
                                      <p:cBhvr additive="base">
                                        <p:cTn id="4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250"/>
                            </p:stCondLst>
                            <p:childTnLst>
                              <p:par>
                                <p:cTn id="47" presetID="2" presetClass="entr" presetSubtype="8" decel="100000" fill="hold" grpId="0" nodeType="afterEffect">
                                  <p:stCondLst>
                                    <p:cond delay="0"/>
                                  </p:stCondLst>
                                  <p:childTnLst>
                                    <p:set>
                                      <p:cBhvr>
                                        <p:cTn id="48" dur="1" fill="hold">
                                          <p:stCondLst>
                                            <p:cond delay="0"/>
                                          </p:stCondLst>
                                        </p:cTn>
                                        <p:tgtEl>
                                          <p:spTgt spid="35">
                                            <p:txEl>
                                              <p:pRg st="0" end="0"/>
                                            </p:txEl>
                                          </p:spTgt>
                                        </p:tgtEl>
                                        <p:attrNameLst>
                                          <p:attrName>style.visibility</p:attrName>
                                        </p:attrNameLst>
                                      </p:cBhvr>
                                      <p:to>
                                        <p:strVal val="visible"/>
                                      </p:to>
                                    </p:set>
                                    <p:anim calcmode="lin" valueType="num">
                                      <p:cBhvr additive="base">
                                        <p:cTn id="49"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 calcmode="lin" valueType="num">
                                      <p:cBhvr additive="base">
                                        <p:cTn id="5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3750"/>
                            </p:stCondLst>
                            <p:childTnLst>
                              <p:par>
                                <p:cTn id="56" presetID="21" presetClass="entr" presetSubtype="1"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heel(1)">
                                      <p:cBhvr>
                                        <p:cTn id="58" dur="1000"/>
                                        <p:tgtEl>
                                          <p:spTgt spid="49"/>
                                        </p:tgtEl>
                                      </p:cBhvr>
                                    </p:animEffect>
                                  </p:childTnLst>
                                </p:cTn>
                              </p:par>
                              <p:par>
                                <p:cTn id="59" presetID="2" presetClass="entr" presetSubtype="4" decel="100000" fill="hold" grpId="0" nodeType="withEffect">
                                  <p:stCondLst>
                                    <p:cond delay="500"/>
                                  </p:stCondLst>
                                  <p:childTnLst>
                                    <p:set>
                                      <p:cBhvr>
                                        <p:cTn id="60" dur="1" fill="hold">
                                          <p:stCondLst>
                                            <p:cond delay="0"/>
                                          </p:stCondLst>
                                        </p:cTn>
                                        <p:tgtEl>
                                          <p:spTgt spid="50">
                                            <p:txEl>
                                              <p:pRg st="0" end="0"/>
                                            </p:txEl>
                                          </p:spTgt>
                                        </p:tgtEl>
                                        <p:attrNameLst>
                                          <p:attrName>style.visibility</p:attrName>
                                        </p:attrNameLst>
                                      </p:cBhvr>
                                      <p:to>
                                        <p:strVal val="visible"/>
                                      </p:to>
                                    </p:set>
                                    <p:anim calcmode="lin" valueType="num">
                                      <p:cBhvr additive="base">
                                        <p:cTn id="61"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8" decel="100000" fill="hold" grpId="0" nodeType="afterEffect">
                                  <p:stCondLst>
                                    <p:cond delay="0"/>
                                  </p:stCondLst>
                                  <p:childTnLst>
                                    <p:set>
                                      <p:cBhvr>
                                        <p:cTn id="65" dur="1" fill="hold">
                                          <p:stCondLst>
                                            <p:cond delay="0"/>
                                          </p:stCondLst>
                                        </p:cTn>
                                        <p:tgtEl>
                                          <p:spTgt spid="39">
                                            <p:txEl>
                                              <p:pRg st="0" end="0"/>
                                            </p:txEl>
                                          </p:spTgt>
                                        </p:tgtEl>
                                        <p:attrNameLst>
                                          <p:attrName>style.visibility</p:attrName>
                                        </p:attrNameLst>
                                      </p:cBhvr>
                                      <p:to>
                                        <p:strVal val="visible"/>
                                      </p:to>
                                    </p:set>
                                    <p:anim calcmode="lin" valueType="num">
                                      <p:cBhvr additive="base">
                                        <p:cTn id="66"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9">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0">
                                            <p:txEl>
                                              <p:pRg st="0" end="0"/>
                                            </p:txEl>
                                          </p:spTgt>
                                        </p:tgtEl>
                                        <p:attrNameLst>
                                          <p:attrName>style.visibility</p:attrName>
                                        </p:attrNameLst>
                                      </p:cBhvr>
                                      <p:to>
                                        <p:strVal val="visible"/>
                                      </p:to>
                                    </p:set>
                                    <p:anim calcmode="lin" valueType="num">
                                      <p:cBhvr additive="base">
                                        <p:cTn id="70"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5250"/>
                            </p:stCondLst>
                            <p:childTnLst>
                              <p:par>
                                <p:cTn id="73" presetID="21" presetClass="entr" presetSubtype="1"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heel(1)">
                                      <p:cBhvr>
                                        <p:cTn id="75" dur="1000"/>
                                        <p:tgtEl>
                                          <p:spTgt spid="53"/>
                                        </p:tgtEl>
                                      </p:cBhvr>
                                    </p:animEffect>
                                  </p:childTnLst>
                                </p:cTn>
                              </p:par>
                              <p:par>
                                <p:cTn id="76" presetID="2" presetClass="entr" presetSubtype="4" decel="100000" fill="hold" grpId="0" nodeType="withEffect">
                                  <p:stCondLst>
                                    <p:cond delay="500"/>
                                  </p:stCondLst>
                                  <p:childTnLst>
                                    <p:set>
                                      <p:cBhvr>
                                        <p:cTn id="77" dur="1" fill="hold">
                                          <p:stCondLst>
                                            <p:cond delay="0"/>
                                          </p:stCondLst>
                                        </p:cTn>
                                        <p:tgtEl>
                                          <p:spTgt spid="54">
                                            <p:txEl>
                                              <p:pRg st="0" end="0"/>
                                            </p:txEl>
                                          </p:spTgt>
                                        </p:tgtEl>
                                        <p:attrNameLst>
                                          <p:attrName>style.visibility</p:attrName>
                                        </p:attrNameLst>
                                      </p:cBhvr>
                                      <p:to>
                                        <p:strVal val="visible"/>
                                      </p:to>
                                    </p:set>
                                    <p:anim calcmode="lin" valueType="num">
                                      <p:cBhvr additive="base">
                                        <p:cTn id="78"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250"/>
                            </p:stCondLst>
                            <p:childTnLst>
                              <p:par>
                                <p:cTn id="81" presetID="2" presetClass="entr" presetSubtype="8" decel="100000" fill="hold" grpId="0" nodeType="afterEffect">
                                  <p:stCondLst>
                                    <p:cond delay="0"/>
                                  </p:stCondLst>
                                  <p:childTnLst>
                                    <p:set>
                                      <p:cBhvr>
                                        <p:cTn id="82" dur="1" fill="hold">
                                          <p:stCondLst>
                                            <p:cond delay="0"/>
                                          </p:stCondLst>
                                        </p:cTn>
                                        <p:tgtEl>
                                          <p:spTgt spid="51">
                                            <p:txEl>
                                              <p:pRg st="0" end="0"/>
                                            </p:txEl>
                                          </p:spTgt>
                                        </p:tgtEl>
                                        <p:attrNameLst>
                                          <p:attrName>style.visibility</p:attrName>
                                        </p:attrNameLst>
                                      </p:cBhvr>
                                      <p:to>
                                        <p:strVal val="visible"/>
                                      </p:to>
                                    </p:set>
                                    <p:anim calcmode="lin" valueType="num">
                                      <p:cBhvr additive="base">
                                        <p:cTn id="83" dur="500" fill="hold"/>
                                        <p:tgtEl>
                                          <p:spTgt spid="51">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51">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52">
                                            <p:txEl>
                                              <p:pRg st="0" end="0"/>
                                            </p:txEl>
                                          </p:spTgt>
                                        </p:tgtEl>
                                        <p:attrNameLst>
                                          <p:attrName>style.visibility</p:attrName>
                                        </p:attrNameLst>
                                      </p:cBhvr>
                                      <p:to>
                                        <p:strVal val="visible"/>
                                      </p:to>
                                    </p:set>
                                    <p:anim calcmode="lin" valueType="num">
                                      <p:cBhvr additive="base">
                                        <p:cTn id="87"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1" grpId="0" build="p">
        <p:tmplLst>
          <p:tmpl lvl="1">
            <p:tnLst>
              <p:par>
                <p:cTn presetID="2" presetClass="entr" presetSubtype="8" decel="10000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6" grpId="0"/>
      <p:bldP spid="34" grpId="0" build="p">
        <p:tmplLst>
          <p:tmpl lvl="1">
            <p:tnLst>
              <p:par>
                <p:cTn presetID="2" presetClass="entr" presetSubtype="4"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8"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p:bldP spid="38" grpId="0" build="p">
        <p:tmplLst>
          <p:tmpl lvl="1">
            <p:tnLst>
              <p:par>
                <p:cTn presetID="2" presetClass="entr" presetSubtype="4"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9" grpId="0"/>
      <p:bldP spid="50" grpId="0" build="p">
        <p:tmplLst>
          <p:tmpl lvl="1">
            <p:tnLst>
              <p:par>
                <p:cTn presetID="2" presetClass="entr" presetSubtype="4" decel="10000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ppt_x"/>
                          </p:val>
                        </p:tav>
                        <p:tav tm="100000">
                          <p:val>
                            <p:strVal val="#ppt_x"/>
                          </p:val>
                        </p:tav>
                      </p:tavLst>
                    </p:anim>
                    <p:anim calcmode="lin" valueType="num">
                      <p:cBhvr additive="base">
                        <p:cTn dur="500" fill="hold"/>
                        <p:tgtEl>
                          <p:spTgt spid="50"/>
                        </p:tgtEl>
                        <p:attrNameLst>
                          <p:attrName>ppt_y</p:attrName>
                        </p:attrNameLst>
                      </p:cBhvr>
                      <p:tavLst>
                        <p:tav tm="0">
                          <p:val>
                            <p:strVal val="1+#ppt_h/2"/>
                          </p:val>
                        </p:tav>
                        <p:tav tm="100000">
                          <p:val>
                            <p:strVal val="#ppt_y"/>
                          </p:val>
                        </p:tav>
                      </p:tavLst>
                    </p:anim>
                  </p:childTnLst>
                </p:cTn>
              </p:par>
            </p:tnLst>
          </p:tmpl>
        </p:tmplLst>
      </p:bldP>
      <p:bldP spid="51" grpId="0" build="p">
        <p:tmplLst>
          <p:tmpl lvl="1">
            <p:tnLst>
              <p:par>
                <p:cTn presetID="2" presetClass="entr" presetSubtype="8" decel="10000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0-#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4"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53" grpId="0"/>
      <p:bldP spid="54" grpId="0" build="p">
        <p:tmplLst>
          <p:tmpl lvl="1">
            <p:tnLst>
              <p:par>
                <p:cTn presetID="2" presetClass="entr" presetSubtype="4" decel="10000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Image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880430" y="539048"/>
            <a:ext cx="16365152" cy="7226233"/>
          </a:xfrm>
          <a:prstGeom prst="snip2DiagRect">
            <a:avLst/>
          </a:prstGeom>
          <a:effectLst>
            <a:reflection blurRad="6350" stA="52000" endA="300" endPos="3000" dir="5400000" sy="-100000" algn="bl" rotWithShape="0"/>
          </a:effectLst>
        </p:spPr>
        <p:txBody>
          <a:bodyPr>
            <a:normAutofit/>
          </a:bodyPr>
          <a:lstStyle>
            <a:lvl1pPr>
              <a:defRPr sz="2400"/>
            </a:lvl1pPr>
          </a:lstStyle>
          <a:p>
            <a:r>
              <a:rPr lang="en-US" dirty="0"/>
              <a:t>Add Image</a:t>
            </a:r>
          </a:p>
        </p:txBody>
      </p:sp>
      <p:sp>
        <p:nvSpPr>
          <p:cNvPr id="16" name="タイトル 1"/>
          <p:cNvSpPr>
            <a:spLocks noGrp="1"/>
          </p:cNvSpPr>
          <p:nvPr>
            <p:ph type="ctrTitle" hasCustomPrompt="1"/>
          </p:nvPr>
        </p:nvSpPr>
        <p:spPr>
          <a:xfrm>
            <a:off x="1331132" y="8311852"/>
            <a:ext cx="15625736" cy="864096"/>
          </a:xfrm>
        </p:spPr>
        <p:txBody>
          <a:bodyPr anchor="ctr">
            <a:noAutofit/>
          </a:bodyPr>
          <a:lstStyle>
            <a:lvl1pPr algn="ctr">
              <a:lnSpc>
                <a:spcPts val="6000"/>
              </a:lnSpc>
              <a:defRPr sz="5400" baseline="0"/>
            </a:lvl1pPr>
          </a:lstStyle>
          <a:p>
            <a:r>
              <a:rPr lang="en-US" altLang="ja-JP" dirty="0"/>
              <a:t>SECTION TITLE HERE</a:t>
            </a:r>
            <a:endParaRPr lang="en-US" dirty="0"/>
          </a:p>
        </p:txBody>
      </p:sp>
      <p:sp>
        <p:nvSpPr>
          <p:cNvPr id="17" name="対角する 2 つの角を切り取った四角形 16"/>
          <p:cNvSpPr/>
          <p:nvPr userDrawn="1"/>
        </p:nvSpPr>
        <p:spPr>
          <a:xfrm rot="21426332">
            <a:off x="601526" y="871875"/>
            <a:ext cx="16376799" cy="7197867"/>
          </a:xfrm>
          <a:prstGeom prst="snip2Diag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対角する 2 つの角を切り取った四角形 17"/>
          <p:cNvSpPr/>
          <p:nvPr userDrawn="1"/>
        </p:nvSpPr>
        <p:spPr>
          <a:xfrm rot="21720000">
            <a:off x="1308411" y="986406"/>
            <a:ext cx="16376799" cy="7197867"/>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サブタイトル 2"/>
          <p:cNvSpPr>
            <a:spLocks noGrp="1"/>
          </p:cNvSpPr>
          <p:nvPr>
            <p:ph type="subTitle" idx="1" hasCustomPrompt="1"/>
          </p:nvPr>
        </p:nvSpPr>
        <p:spPr>
          <a:xfrm>
            <a:off x="1333701" y="9031932"/>
            <a:ext cx="15620598" cy="936104"/>
          </a:xfrm>
        </p:spPr>
        <p:txBody>
          <a:bodyPr>
            <a:noAutofit/>
          </a:bodyPr>
          <a:lstStyle>
            <a:lvl1pPr marL="0" indent="0" algn="ctr">
              <a:lnSpc>
                <a:spcPts val="3000"/>
              </a:lnSpc>
              <a:buNone/>
              <a:defRPr sz="2400" i="0" baseline="0">
                <a:solidFill>
                  <a:srgbClr val="525252"/>
                </a:solidFill>
                <a:latin typeface="+mn-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2086899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decel="78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decel="64000" fill="hold" grpId="0" nodeType="with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animBg="1"/>
      <p:bldP spid="18" grpId="0" animBg="1"/>
      <p:bldP spid="19" grpId="0" build="p">
        <p:tmplLst>
          <p:tmpl lvl="1">
            <p:tnLst>
              <p:par>
                <p:cTn presetID="2" presetClass="entr" presetSubtype="4" decel="64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Graph">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6" name="グラフ プレースホルダー 5"/>
          <p:cNvSpPr>
            <a:spLocks noGrp="1"/>
          </p:cNvSpPr>
          <p:nvPr>
            <p:ph type="chart" sz="quarter" idx="34" hasCustomPrompt="1"/>
          </p:nvPr>
        </p:nvSpPr>
        <p:spPr>
          <a:xfrm>
            <a:off x="718270" y="2407196"/>
            <a:ext cx="8280920" cy="6984776"/>
          </a:xfrm>
        </p:spPr>
        <p:txBody>
          <a:bodyPr>
            <a:normAutofit/>
          </a:bodyPr>
          <a:lstStyle>
            <a:lvl1pPr>
              <a:defRPr sz="2000"/>
            </a:lvl1pPr>
          </a:lstStyle>
          <a:p>
            <a:r>
              <a:rPr lang="en-US" dirty="0"/>
              <a:t>Add Graph </a:t>
            </a:r>
          </a:p>
        </p:txBody>
      </p:sp>
      <p:pic>
        <p:nvPicPr>
          <p:cNvPr id="22" name="図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4207396"/>
            <a:ext cx="6624736" cy="473992"/>
          </a:xfrm>
          <a:prstGeom prst="rect">
            <a:avLst/>
          </a:prstGeom>
        </p:spPr>
      </p:pic>
      <p:sp>
        <p:nvSpPr>
          <p:cNvPr id="23" name="テキスト プレースホルダー 5"/>
          <p:cNvSpPr>
            <a:spLocks noGrp="1"/>
          </p:cNvSpPr>
          <p:nvPr>
            <p:ph type="body" sz="quarter" idx="14" hasCustomPrompt="1"/>
          </p:nvPr>
        </p:nvSpPr>
        <p:spPr>
          <a:xfrm>
            <a:off x="9287222" y="4798894"/>
            <a:ext cx="8424936" cy="3152918"/>
          </a:xfrm>
        </p:spPr>
        <p:txBody>
          <a:bodyPr>
            <a:normAutofit/>
          </a:bodyPr>
          <a:lstStyle>
            <a:lvl1pPr algn="l">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4" name="テキスト プレースホルダー 22"/>
          <p:cNvSpPr>
            <a:spLocks noGrp="1"/>
          </p:cNvSpPr>
          <p:nvPr>
            <p:ph type="body" sz="quarter" idx="13" hasCustomPrompt="1"/>
          </p:nvPr>
        </p:nvSpPr>
        <p:spPr>
          <a:xfrm>
            <a:off x="9287222" y="3703340"/>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2138436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24">
                                            <p:txEl>
                                              <p:pRg st="0" end="0"/>
                                            </p:txEl>
                                          </p:spTgt>
                                        </p:tgtEl>
                                        <p:attrNameLst>
                                          <p:attrName>style.visibility</p:attrName>
                                        </p:attrNameLst>
                                      </p:cBhvr>
                                      <p:to>
                                        <p:strVal val="visible"/>
                                      </p:to>
                                    </p:set>
                                    <p:anim calcmode="lin" valueType="num">
                                      <p:cBhvr additive="base">
                                        <p:cTn id="28"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23">
                                            <p:txEl>
                                              <p:pRg st="0" end="0"/>
                                            </p:txEl>
                                          </p:spTgt>
                                        </p:tgtEl>
                                        <p:attrNameLst>
                                          <p:attrName>style.visibility</p:attrName>
                                        </p:attrNameLst>
                                      </p:cBhvr>
                                      <p:to>
                                        <p:strVal val="visible"/>
                                      </p:to>
                                    </p:set>
                                    <p:anim calcmode="lin" valueType="num">
                                      <p:cBhvr additive="base">
                                        <p:cTn id="3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Graph - 2 Column - Vertical">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6" name="グラフ プレースホルダー 5"/>
          <p:cNvSpPr>
            <a:spLocks noGrp="1"/>
          </p:cNvSpPr>
          <p:nvPr>
            <p:ph type="chart" sz="quarter" idx="34" hasCustomPrompt="1"/>
          </p:nvPr>
        </p:nvSpPr>
        <p:spPr>
          <a:xfrm>
            <a:off x="718270" y="2407196"/>
            <a:ext cx="8280920" cy="6984776"/>
          </a:xfrm>
        </p:spPr>
        <p:txBody>
          <a:bodyPr>
            <a:normAutofit/>
          </a:bodyPr>
          <a:lstStyle>
            <a:lvl1pPr>
              <a:defRPr sz="2000"/>
            </a:lvl1pPr>
          </a:lstStyle>
          <a:p>
            <a:r>
              <a:rPr lang="en-US" dirty="0"/>
              <a:t>Add Graph </a:t>
            </a:r>
          </a:p>
        </p:txBody>
      </p:sp>
      <p:pic>
        <p:nvPicPr>
          <p:cNvPr id="22" name="図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0" y="3199284"/>
            <a:ext cx="6624736" cy="473992"/>
          </a:xfrm>
          <a:prstGeom prst="rect">
            <a:avLst/>
          </a:prstGeom>
        </p:spPr>
      </p:pic>
      <p:sp>
        <p:nvSpPr>
          <p:cNvPr id="23" name="テキスト プレースホルダー 5"/>
          <p:cNvSpPr>
            <a:spLocks noGrp="1"/>
          </p:cNvSpPr>
          <p:nvPr>
            <p:ph type="body" sz="quarter" idx="14" hasCustomPrompt="1"/>
          </p:nvPr>
        </p:nvSpPr>
        <p:spPr>
          <a:xfrm>
            <a:off x="9287222" y="3790782"/>
            <a:ext cx="8424936" cy="2072798"/>
          </a:xfrm>
        </p:spPr>
        <p:txBody>
          <a:bodyPr>
            <a:normAutofit/>
          </a:bodyPr>
          <a:lstStyle>
            <a:lvl1pPr algn="l">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4" name="テキスト プレースホルダー 22"/>
          <p:cNvSpPr>
            <a:spLocks noGrp="1"/>
          </p:cNvSpPr>
          <p:nvPr>
            <p:ph type="body" sz="quarter" idx="13" hasCustomPrompt="1"/>
          </p:nvPr>
        </p:nvSpPr>
        <p:spPr>
          <a:xfrm>
            <a:off x="9287222" y="2695228"/>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pic>
        <p:nvPicPr>
          <p:cNvPr id="10" name="図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3951" y="6583660"/>
            <a:ext cx="6624736" cy="473992"/>
          </a:xfrm>
          <a:prstGeom prst="rect">
            <a:avLst/>
          </a:prstGeom>
        </p:spPr>
      </p:pic>
      <p:sp>
        <p:nvSpPr>
          <p:cNvPr id="11" name="テキスト プレースホルダー 5"/>
          <p:cNvSpPr>
            <a:spLocks noGrp="1"/>
          </p:cNvSpPr>
          <p:nvPr>
            <p:ph type="body" sz="quarter" idx="35" hasCustomPrompt="1"/>
          </p:nvPr>
        </p:nvSpPr>
        <p:spPr>
          <a:xfrm>
            <a:off x="9287173" y="7175158"/>
            <a:ext cx="8424936" cy="2072798"/>
          </a:xfrm>
        </p:spPr>
        <p:txBody>
          <a:bodyPr>
            <a:normAutofit/>
          </a:bodyPr>
          <a:lstStyle>
            <a:lvl1pPr algn="l">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12" name="テキスト プレースホルダー 22"/>
          <p:cNvSpPr>
            <a:spLocks noGrp="1"/>
          </p:cNvSpPr>
          <p:nvPr>
            <p:ph type="body" sz="quarter" idx="36" hasCustomPrompt="1"/>
          </p:nvPr>
        </p:nvSpPr>
        <p:spPr>
          <a:xfrm>
            <a:off x="9287173" y="6079604"/>
            <a:ext cx="8352928" cy="1080120"/>
          </a:xfrm>
        </p:spPr>
        <p:txBody>
          <a:bodyPr anchor="ctr">
            <a:normAutofit/>
          </a:bodyPr>
          <a:lstStyle>
            <a:lvl1pPr algn="l">
              <a:defRPr sz="6000">
                <a:solidFill>
                  <a:srgbClr val="525252"/>
                </a:solidFill>
                <a:latin typeface="+mj-lt"/>
              </a:defRPr>
            </a:lvl1pPr>
          </a:lstStyle>
          <a:p>
            <a:pPr lvl="0"/>
            <a:r>
              <a:rPr lang="en-US" dirty="0"/>
              <a:t>Text Here</a:t>
            </a:r>
          </a:p>
        </p:txBody>
      </p:sp>
    </p:spTree>
    <p:extLst>
      <p:ext uri="{BB962C8B-B14F-4D97-AF65-F5344CB8AC3E}">
        <p14:creationId xmlns:p14="http://schemas.microsoft.com/office/powerpoint/2010/main" val="768599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5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24">
                                            <p:txEl>
                                              <p:pRg st="0" end="0"/>
                                            </p:txEl>
                                          </p:spTgt>
                                        </p:tgtEl>
                                        <p:attrNameLst>
                                          <p:attrName>style.visibility</p:attrName>
                                        </p:attrNameLst>
                                      </p:cBhvr>
                                      <p:to>
                                        <p:strVal val="visible"/>
                                      </p:to>
                                    </p:set>
                                    <p:anim calcmode="lin" valueType="num">
                                      <p:cBhvr additive="base">
                                        <p:cTn id="28"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23">
                                            <p:txEl>
                                              <p:pRg st="0" end="0"/>
                                            </p:txEl>
                                          </p:spTgt>
                                        </p:tgtEl>
                                        <p:attrNameLst>
                                          <p:attrName>style.visibility</p:attrName>
                                        </p:attrNameLst>
                                      </p:cBhvr>
                                      <p:to>
                                        <p:strVal val="visible"/>
                                      </p:to>
                                    </p:set>
                                    <p:anim calcmode="lin" valueType="num">
                                      <p:cBhvr additive="base">
                                        <p:cTn id="3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750"/>
                            </p:stCondLst>
                            <p:childTnLst>
                              <p:par>
                                <p:cTn id="35" presetID="2" presetClass="entr" presetSubtype="8" decel="100000" fill="hold" nodeType="afterEffect">
                                  <p:stCondLst>
                                    <p:cond delay="5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additive="base">
                                        <p:cTn id="41"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2">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additive="base">
                                        <p:cTn id="4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4"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Graph - 1 Column - Horizontal">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6" name="グラフ プレースホルダー 5"/>
          <p:cNvSpPr>
            <a:spLocks noGrp="1"/>
          </p:cNvSpPr>
          <p:nvPr>
            <p:ph type="chart" sz="quarter" idx="34" hasCustomPrompt="1"/>
          </p:nvPr>
        </p:nvSpPr>
        <p:spPr>
          <a:xfrm>
            <a:off x="718270" y="2407196"/>
            <a:ext cx="16705856" cy="4320480"/>
          </a:xfrm>
        </p:spPr>
        <p:txBody>
          <a:bodyPr>
            <a:normAutofit/>
          </a:bodyPr>
          <a:lstStyle>
            <a:lvl1pPr>
              <a:defRPr sz="2000"/>
            </a:lvl1pPr>
          </a:lstStyle>
          <a:p>
            <a:r>
              <a:rPr lang="en-US" dirty="0"/>
              <a:t>Add Graph </a:t>
            </a:r>
          </a:p>
        </p:txBody>
      </p:sp>
      <p:pic>
        <p:nvPicPr>
          <p:cNvPr id="13" name="図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9546" y="7320148"/>
            <a:ext cx="6624736" cy="473992"/>
          </a:xfrm>
          <a:prstGeom prst="rect">
            <a:avLst/>
          </a:prstGeom>
        </p:spPr>
      </p:pic>
      <p:sp>
        <p:nvSpPr>
          <p:cNvPr id="14" name="テキスト プレースホルダー 22"/>
          <p:cNvSpPr>
            <a:spLocks noGrp="1"/>
          </p:cNvSpPr>
          <p:nvPr>
            <p:ph type="body" sz="quarter" idx="13" hasCustomPrompt="1"/>
          </p:nvPr>
        </p:nvSpPr>
        <p:spPr>
          <a:xfrm>
            <a:off x="924930" y="6727676"/>
            <a:ext cx="16427188" cy="1080120"/>
          </a:xfrm>
        </p:spPr>
        <p:txBody>
          <a:bodyPr anchor="ctr">
            <a:normAutofit/>
          </a:bodyPr>
          <a:lstStyle>
            <a:lvl1pPr algn="ctr">
              <a:defRPr sz="6000">
                <a:solidFill>
                  <a:srgbClr val="525252"/>
                </a:solidFill>
                <a:latin typeface="+mj-lt"/>
              </a:defRPr>
            </a:lvl1pPr>
          </a:lstStyle>
          <a:p>
            <a:pPr lvl="0"/>
            <a:r>
              <a:rPr lang="en-US" dirty="0"/>
              <a:t>“Text Here”</a:t>
            </a:r>
          </a:p>
        </p:txBody>
      </p:sp>
      <p:sp>
        <p:nvSpPr>
          <p:cNvPr id="15" name="テキスト プレースホルダー 5"/>
          <p:cNvSpPr>
            <a:spLocks noGrp="1"/>
          </p:cNvSpPr>
          <p:nvPr>
            <p:ph type="body" sz="quarter" idx="14" hasCustomPrompt="1"/>
          </p:nvPr>
        </p:nvSpPr>
        <p:spPr>
          <a:xfrm>
            <a:off x="939770" y="7866148"/>
            <a:ext cx="16417824" cy="1381808"/>
          </a:xfrm>
        </p:spPr>
        <p:txBody>
          <a:bodyPr>
            <a:normAutofit/>
          </a:bodyPr>
          <a:lstStyle>
            <a:lvl1pPr algn="ctr">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2812122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8" decel="100000" fill="hold" nodeType="afterEffect">
                                  <p:stCondLst>
                                    <p:cond delay="5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iterate type="lt">
                                    <p:tmPct val="5000"/>
                                  </p:iterate>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additive="base">
                                        <p:cTn id="28"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additive="base">
                                        <p:cTn id="3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4" grpId="0" build="p">
        <p:tmplLst>
          <p:tmpl lvl="1">
            <p:tnLst>
              <p:par>
                <p:cTn presetID="2" presetClass="entr" presetSubtype="2" decel="100000" fill="hold" nodeType="withEffect">
                  <p:stCondLst>
                    <p:cond delay="500"/>
                  </p:stCondLst>
                  <p:iterate type="lt">
                    <p:tmPct val="5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Image - 1 Column - Horizontal">
    <p:spTree>
      <p:nvGrpSpPr>
        <p:cNvPr id="1" name=""/>
        <p:cNvGrpSpPr/>
        <p:nvPr/>
      </p:nvGrpSpPr>
      <p:grpSpPr>
        <a:xfrm>
          <a:off x="0" y="0"/>
          <a:ext cx="0" cy="0"/>
          <a:chOff x="0" y="0"/>
          <a:chExt cx="0" cy="0"/>
        </a:xfrm>
      </p:grpSpPr>
      <p:sp>
        <p:nvSpPr>
          <p:cNvPr id="12" name="対角する 2 つの角を切り取った四角形 11"/>
          <p:cNvSpPr/>
          <p:nvPr userDrawn="1"/>
        </p:nvSpPr>
        <p:spPr>
          <a:xfrm rot="120000">
            <a:off x="1220686" y="2117560"/>
            <a:ext cx="16489832" cy="4320480"/>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対角する 2 つの角を切り取った四角形 8"/>
          <p:cNvSpPr/>
          <p:nvPr userDrawn="1"/>
        </p:nvSpPr>
        <p:spPr>
          <a:xfrm rot="-120000">
            <a:off x="718270" y="2263180"/>
            <a:ext cx="16489832" cy="4320480"/>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図プレースホルダー 6"/>
          <p:cNvSpPr>
            <a:spLocks noGrp="1"/>
          </p:cNvSpPr>
          <p:nvPr>
            <p:ph type="pic" sz="quarter" idx="15" hasCustomPrompt="1"/>
          </p:nvPr>
        </p:nvSpPr>
        <p:spPr>
          <a:xfrm>
            <a:off x="935038" y="2047875"/>
            <a:ext cx="16489362" cy="4248150"/>
          </a:xfrm>
          <a:prstGeom prst="snip2DiagRect">
            <a:avLst/>
          </a:prstGeom>
          <a:effectLst>
            <a:reflection blurRad="6350" stA="52000" endA="300" endPos="3000" dir="5400000" sy="-100000" algn="bl" rotWithShape="0"/>
          </a:effectLst>
        </p:spPr>
        <p:txBody>
          <a:bodyPr>
            <a:normAutofit/>
          </a:bodyPr>
          <a:lstStyle>
            <a:lvl1pPr>
              <a:defRPr sz="2000" baseline="0"/>
            </a:lvl1pPr>
          </a:lstStyle>
          <a:p>
            <a:r>
              <a:rPr lang="en-US" dirty="0"/>
              <a:t>Add Image</a:t>
            </a:r>
          </a:p>
        </p:txBody>
      </p:sp>
      <p:pic>
        <p:nvPicPr>
          <p:cNvPr id="22" name="図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9546" y="7320148"/>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sp>
        <p:nvSpPr>
          <p:cNvPr id="23" name="テキスト プレースホルダー 22"/>
          <p:cNvSpPr>
            <a:spLocks noGrp="1"/>
          </p:cNvSpPr>
          <p:nvPr>
            <p:ph type="body" sz="quarter" idx="13" hasCustomPrompt="1"/>
          </p:nvPr>
        </p:nvSpPr>
        <p:spPr>
          <a:xfrm>
            <a:off x="924930" y="6727676"/>
            <a:ext cx="16427188" cy="1080120"/>
          </a:xfrm>
        </p:spPr>
        <p:txBody>
          <a:bodyPr anchor="ctr">
            <a:normAutofit/>
          </a:bodyPr>
          <a:lstStyle>
            <a:lvl1pPr algn="ctr">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939770" y="7866148"/>
            <a:ext cx="16417824" cy="1381808"/>
          </a:xfrm>
        </p:spPr>
        <p:txBody>
          <a:bodyPr>
            <a:normAutofit/>
          </a:bodyPr>
          <a:lstStyle>
            <a:lvl1pPr algn="ctr">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Tree>
    <p:extLst>
      <p:ext uri="{BB962C8B-B14F-4D97-AF65-F5344CB8AC3E}">
        <p14:creationId xmlns:p14="http://schemas.microsoft.com/office/powerpoint/2010/main" val="3318392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12"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par>
                          <p:cTn id="34" fill="hold">
                            <p:stCondLst>
                              <p:cond delay="1250"/>
                            </p:stCondLst>
                            <p:childTnLst>
                              <p:par>
                                <p:cTn id="35" presetID="2" presetClass="entr" presetSubtype="8" decel="100000" fill="hold" nodeType="after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500"/>
                                  </p:stCondLst>
                                  <p:iterate type="wd">
                                    <p:tmPct val="10000"/>
                                  </p:iterate>
                                  <p:childTnLst>
                                    <p:set>
                                      <p:cBhvr>
                                        <p:cTn id="40" dur="1" fill="hold">
                                          <p:stCondLst>
                                            <p:cond delay="0"/>
                                          </p:stCondLst>
                                        </p:cTn>
                                        <p:tgtEl>
                                          <p:spTgt spid="23">
                                            <p:txEl>
                                              <p:pRg st="0" end="0"/>
                                            </p:txEl>
                                          </p:spTgt>
                                        </p:tgtEl>
                                        <p:attrNameLst>
                                          <p:attrName>style.visibility</p:attrName>
                                        </p:attrNameLst>
                                      </p:cBhvr>
                                      <p:to>
                                        <p:strVal val="visible"/>
                                      </p:to>
                                    </p:set>
                                    <p:anim calcmode="lin" valueType="num">
                                      <p:cBhvr additive="base">
                                        <p:cTn id="41"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3">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50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7" grpId="0"/>
      <p:bldP spid="5" grpId="0"/>
      <p:bldP spid="23"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mages - 2 Columns - Horizontal">
    <p:spTree>
      <p:nvGrpSpPr>
        <p:cNvPr id="1" name=""/>
        <p:cNvGrpSpPr/>
        <p:nvPr/>
      </p:nvGrpSpPr>
      <p:grpSpPr>
        <a:xfrm>
          <a:off x="0" y="0"/>
          <a:ext cx="0" cy="0"/>
          <a:chOff x="0" y="0"/>
          <a:chExt cx="0" cy="0"/>
        </a:xfrm>
      </p:grpSpPr>
      <p:sp>
        <p:nvSpPr>
          <p:cNvPr id="12" name="対角する 2 つの角を切り取った四角形 11"/>
          <p:cNvSpPr/>
          <p:nvPr userDrawn="1"/>
        </p:nvSpPr>
        <p:spPr>
          <a:xfrm rot="120000">
            <a:off x="1477929" y="2241823"/>
            <a:ext cx="7096318" cy="3843258"/>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対角する 2 つの角を切り取った四角形 8"/>
          <p:cNvSpPr/>
          <p:nvPr userDrawn="1"/>
        </p:nvSpPr>
        <p:spPr>
          <a:xfrm rot="21233286">
            <a:off x="992302" y="2517566"/>
            <a:ext cx="7096318" cy="3843258"/>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対角する 2 つの角を切り取った四角形 17"/>
          <p:cNvSpPr/>
          <p:nvPr userDrawn="1"/>
        </p:nvSpPr>
        <p:spPr>
          <a:xfrm rot="120000">
            <a:off x="10269800" y="2241823"/>
            <a:ext cx="7096318" cy="3843258"/>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対角する 2 つの角を切り取った四角形 23"/>
          <p:cNvSpPr/>
          <p:nvPr userDrawn="1"/>
        </p:nvSpPr>
        <p:spPr>
          <a:xfrm rot="21240000">
            <a:off x="9784173" y="2524061"/>
            <a:ext cx="7096318" cy="3843258"/>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図プレースホルダー 6"/>
          <p:cNvSpPr>
            <a:spLocks noGrp="1"/>
          </p:cNvSpPr>
          <p:nvPr>
            <p:ph type="pic" sz="quarter" idx="15" hasCustomPrompt="1"/>
          </p:nvPr>
        </p:nvSpPr>
        <p:spPr>
          <a:xfrm rot="21423148">
            <a:off x="1198232" y="2263180"/>
            <a:ext cx="7096115" cy="3778918"/>
          </a:xfrm>
          <a:prstGeom prst="snip2DiagRect">
            <a:avLst/>
          </a:prstGeom>
          <a:solidFill>
            <a:schemeClr val="bg1"/>
          </a:solidFill>
          <a:effectLst/>
        </p:spPr>
        <p:txBody>
          <a:bodyPr>
            <a:normAutofit/>
          </a:bodyPr>
          <a:lstStyle>
            <a:lvl1pPr>
              <a:defRPr sz="2000" baseline="0"/>
            </a:lvl1pPr>
          </a:lstStyle>
          <a:p>
            <a:r>
              <a:rPr lang="en-US" dirty="0"/>
              <a:t>Add Image</a:t>
            </a:r>
          </a:p>
        </p:txBody>
      </p:sp>
      <p:sp>
        <p:nvSpPr>
          <p:cNvPr id="21" name="図プレースホルダー 6"/>
          <p:cNvSpPr>
            <a:spLocks noGrp="1"/>
          </p:cNvSpPr>
          <p:nvPr>
            <p:ph type="pic" sz="quarter" idx="18" hasCustomPrompt="1"/>
          </p:nvPr>
        </p:nvSpPr>
        <p:spPr>
          <a:xfrm rot="21420000">
            <a:off x="9990103" y="2263180"/>
            <a:ext cx="7096115" cy="3778918"/>
          </a:xfrm>
          <a:prstGeom prst="snip2DiagRect">
            <a:avLst/>
          </a:prstGeom>
          <a:solidFill>
            <a:schemeClr val="bg1"/>
          </a:solidFill>
          <a:effectLst/>
        </p:spPr>
        <p:txBody>
          <a:bodyPr>
            <a:normAutofit/>
          </a:bodyPr>
          <a:lstStyle>
            <a:lvl1pPr>
              <a:defRPr sz="2000" baseline="0"/>
            </a:lvl1pPr>
          </a:lstStyle>
          <a:p>
            <a:r>
              <a:rPr lang="en-US" dirty="0"/>
              <a:t>Add Image</a:t>
            </a:r>
          </a:p>
        </p:txBody>
      </p:sp>
      <p:pic>
        <p:nvPicPr>
          <p:cNvPr id="16" name="図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1758" y="7303740"/>
            <a:ext cx="6624736" cy="473992"/>
          </a:xfrm>
          <a:prstGeom prst="rect">
            <a:avLst/>
          </a:prstGeom>
        </p:spPr>
      </p:pic>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sp>
        <p:nvSpPr>
          <p:cNvPr id="23" name="テキスト プレースホルダー 22"/>
          <p:cNvSpPr>
            <a:spLocks noGrp="1"/>
          </p:cNvSpPr>
          <p:nvPr>
            <p:ph type="body" sz="quarter" idx="13" hasCustomPrompt="1"/>
          </p:nvPr>
        </p:nvSpPr>
        <p:spPr>
          <a:xfrm>
            <a:off x="864282" y="6727676"/>
            <a:ext cx="7774868" cy="1080120"/>
          </a:xfrm>
        </p:spPr>
        <p:txBody>
          <a:bodyPr anchor="ctr">
            <a:normAutofit/>
          </a:bodyPr>
          <a:lstStyle>
            <a:lvl1pPr algn="ctr">
              <a:defRPr sz="6000">
                <a:solidFill>
                  <a:srgbClr val="525252"/>
                </a:solidFill>
                <a:latin typeface="+mj-lt"/>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879122" y="7866148"/>
            <a:ext cx="7760028" cy="1597832"/>
          </a:xfrm>
        </p:spPr>
        <p:txBody>
          <a:bodyPr>
            <a:normAutofit/>
          </a:bodyPr>
          <a:lstStyle>
            <a:lvl1pPr algn="ctr">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pic>
        <p:nvPicPr>
          <p:cNvPr id="3" name="図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pic>
        <p:nvPicPr>
          <p:cNvPr id="17" name="図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629" y="7303740"/>
            <a:ext cx="6624736" cy="473992"/>
          </a:xfrm>
          <a:prstGeom prst="rect">
            <a:avLst/>
          </a:prstGeom>
        </p:spPr>
      </p:pic>
      <p:sp>
        <p:nvSpPr>
          <p:cNvPr id="19" name="テキスト プレースホルダー 22"/>
          <p:cNvSpPr>
            <a:spLocks noGrp="1"/>
          </p:cNvSpPr>
          <p:nvPr>
            <p:ph type="body" sz="quarter" idx="16" hasCustomPrompt="1"/>
          </p:nvPr>
        </p:nvSpPr>
        <p:spPr>
          <a:xfrm>
            <a:off x="9656153" y="6727676"/>
            <a:ext cx="7774868" cy="1080120"/>
          </a:xfrm>
        </p:spPr>
        <p:txBody>
          <a:bodyPr anchor="ctr">
            <a:normAutofit/>
          </a:bodyPr>
          <a:lstStyle>
            <a:lvl1pPr algn="ctr">
              <a:defRPr sz="6000">
                <a:solidFill>
                  <a:srgbClr val="525252"/>
                </a:solidFill>
                <a:latin typeface="+mj-lt"/>
              </a:defRPr>
            </a:lvl1pPr>
          </a:lstStyle>
          <a:p>
            <a:pPr lvl="0"/>
            <a:r>
              <a:rPr lang="en-US" dirty="0"/>
              <a:t>Text Here</a:t>
            </a:r>
          </a:p>
        </p:txBody>
      </p:sp>
      <p:sp>
        <p:nvSpPr>
          <p:cNvPr id="20" name="テキスト プレースホルダー 5"/>
          <p:cNvSpPr>
            <a:spLocks noGrp="1"/>
          </p:cNvSpPr>
          <p:nvPr>
            <p:ph type="body" sz="quarter" idx="17" hasCustomPrompt="1"/>
          </p:nvPr>
        </p:nvSpPr>
        <p:spPr>
          <a:xfrm>
            <a:off x="9670993" y="7866148"/>
            <a:ext cx="7760028" cy="1597832"/>
          </a:xfrm>
        </p:spPr>
        <p:txBody>
          <a:bodyPr>
            <a:normAutofit/>
          </a:bodyPr>
          <a:lstStyle>
            <a:lvl1pPr algn="ctr">
              <a:defRPr sz="20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3731565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 presetClass="entr" presetSubtype="12" decel="10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par>
                          <p:cTn id="34" fill="hold">
                            <p:stCondLst>
                              <p:cond delay="1250"/>
                            </p:stCondLst>
                            <p:childTnLst>
                              <p:par>
                                <p:cTn id="35" presetID="2" presetClass="entr" presetSubtype="2" decel="100000" fill="hold" grpId="0" nodeType="afterEffect">
                                  <p:stCondLst>
                                    <p:cond delay="0"/>
                                  </p:stCondLst>
                                  <p:iterate type="wd">
                                    <p:tmPct val="10000"/>
                                  </p:iterate>
                                  <p:childTnLst>
                                    <p:set>
                                      <p:cBhvr>
                                        <p:cTn id="36" dur="1" fill="hold">
                                          <p:stCondLst>
                                            <p:cond delay="0"/>
                                          </p:stCondLst>
                                        </p:cTn>
                                        <p:tgtEl>
                                          <p:spTgt spid="23">
                                            <p:txEl>
                                              <p:pRg st="0" end="0"/>
                                            </p:txEl>
                                          </p:spTgt>
                                        </p:tgtEl>
                                        <p:attrNameLst>
                                          <p:attrName>style.visibility</p:attrName>
                                        </p:attrNameLst>
                                      </p:cBhvr>
                                      <p:to>
                                        <p:strVal val="visible"/>
                                      </p:to>
                                    </p:set>
                                    <p:anim calcmode="lin" valueType="num">
                                      <p:cBhvr additive="base">
                                        <p:cTn id="3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decel="10000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1800"/>
                            </p:stCondLst>
                            <p:childTnLst>
                              <p:par>
                                <p:cTn id="48" presetID="2" presetClass="entr" presetSubtype="12" decel="100000" fill="hold" grpId="0" nodeType="afterEffect">
                                  <p:stCondLst>
                                    <p:cond delay="50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0-#ppt_w/2"/>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3" decel="100000" fill="hold" grpId="0" nodeType="withEffect">
                                  <p:stCondLst>
                                    <p:cond delay="50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1+#ppt_w/2"/>
                                          </p:val>
                                        </p:tav>
                                        <p:tav tm="100000">
                                          <p:val>
                                            <p:strVal val="#ppt_x"/>
                                          </p:val>
                                        </p:tav>
                                      </p:tavLst>
                                    </p:anim>
                                    <p:anim calcmode="lin" valueType="num">
                                      <p:cBhvr additive="base">
                                        <p:cTn id="59" dur="5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2800"/>
                            </p:stCondLst>
                            <p:childTnLst>
                              <p:par>
                                <p:cTn id="61" presetID="2" presetClass="entr" presetSubtype="2" decel="100000" fill="hold" grpId="0" nodeType="afterEffect">
                                  <p:stCondLst>
                                    <p:cond delay="0"/>
                                  </p:stCondLst>
                                  <p:iterate type="wd">
                                    <p:tmPct val="10000"/>
                                  </p:iterate>
                                  <p:childTnLst>
                                    <p:set>
                                      <p:cBhvr>
                                        <p:cTn id="62" dur="1" fill="hold">
                                          <p:stCondLst>
                                            <p:cond delay="0"/>
                                          </p:stCondLst>
                                        </p:cTn>
                                        <p:tgtEl>
                                          <p:spTgt spid="19">
                                            <p:txEl>
                                              <p:pRg st="0" end="0"/>
                                            </p:txEl>
                                          </p:spTgt>
                                        </p:tgtEl>
                                        <p:attrNameLst>
                                          <p:attrName>style.visibility</p:attrName>
                                        </p:attrNameLst>
                                      </p:cBhvr>
                                      <p:to>
                                        <p:strVal val="visible"/>
                                      </p:to>
                                    </p:set>
                                    <p:anim calcmode="lin" valueType="num">
                                      <p:cBhvr additive="base">
                                        <p:cTn id="63"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9">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8" decel="10000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8" grpId="0" animBg="1"/>
      <p:bldP spid="24" grpId="0" animBg="1"/>
      <p:bldP spid="7" grpId="0" animBg="1"/>
      <p:bldP spid="21" grpId="0" animBg="1"/>
      <p:bldP spid="5" grpId="0"/>
      <p:bldP spid="2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2" grpId="0"/>
      <p:bldP spid="1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618299" y="1327076"/>
            <a:ext cx="3037075" cy="547688"/>
          </a:xfrm>
          <a:prstGeom prst="rect">
            <a:avLst/>
          </a:prstGeom>
        </p:spPr>
        <p:txBody>
          <a:bodyPr anchor="ctr"/>
          <a:lstStyle>
            <a:lvl1pPr algn="ctr">
              <a:defRPr sz="4000">
                <a:solidFill>
                  <a:schemeClr val="bg1">
                    <a:lumMod val="65000"/>
                  </a:schemeClr>
                </a:solidFill>
                <a:latin typeface="+mj-lt"/>
              </a:defRPr>
            </a:lvl1pPr>
          </a:lstStyle>
          <a:p>
            <a:r>
              <a:rPr lang="en-US" dirty="0"/>
              <a:t>SLIDE </a:t>
            </a:r>
            <a:fld id="{D97FAD88-CD89-445B-80D2-D1F46C853675}" type="slidenum">
              <a:rPr lang="en-US" smtClean="0"/>
              <a:pPr/>
              <a:t>‹#›</a:t>
            </a:fld>
            <a:endParaRPr lang="en-US" dirty="0"/>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0798" y="946049"/>
            <a:ext cx="10058400" cy="699964"/>
          </a:xfrm>
          <a:prstGeom prst="rect">
            <a:avLst/>
          </a:prstGeom>
        </p:spPr>
      </p:pic>
      <p:pic>
        <p:nvPicPr>
          <p:cNvPr id="8" name="図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70598" y="973757"/>
            <a:ext cx="10058400" cy="719666"/>
          </a:xfrm>
          <a:prstGeom prst="rect">
            <a:avLst/>
          </a:prstGeom>
        </p:spPr>
      </p:pic>
      <p:sp>
        <p:nvSpPr>
          <p:cNvPr id="2" name="タイトル 1"/>
          <p:cNvSpPr>
            <a:spLocks noGrp="1"/>
          </p:cNvSpPr>
          <p:nvPr>
            <p:ph type="title" hasCustomPrompt="1"/>
          </p:nvPr>
        </p:nvSpPr>
        <p:spPr>
          <a:xfrm>
            <a:off x="-1" y="318964"/>
            <a:ext cx="18286413" cy="987125"/>
          </a:xfrm>
        </p:spPr>
        <p:txBody>
          <a:bodyPr>
            <a:noAutofit/>
          </a:bodyPr>
          <a:lstStyle>
            <a:lvl1pPr algn="ctr">
              <a:defRPr sz="8800"/>
            </a:lvl1pPr>
          </a:lstStyle>
          <a:p>
            <a:r>
              <a:rPr lang="en-US" altLang="ja-JP" dirty="0"/>
              <a:t>SLIDE TITLE HERE</a:t>
            </a:r>
            <a:endParaRPr lang="en-US" dirty="0"/>
          </a:p>
        </p:txBody>
      </p:sp>
      <p:sp>
        <p:nvSpPr>
          <p:cNvPr id="10" name="表プレースホルダー 9"/>
          <p:cNvSpPr>
            <a:spLocks noGrp="1"/>
          </p:cNvSpPr>
          <p:nvPr>
            <p:ph type="tbl" sz="quarter" idx="13" hasCustomPrompt="1"/>
          </p:nvPr>
        </p:nvSpPr>
        <p:spPr>
          <a:xfrm>
            <a:off x="1509713" y="2479204"/>
            <a:ext cx="4537075" cy="4752975"/>
          </a:xfrm>
          <a:solidFill>
            <a:schemeClr val="bg1">
              <a:lumMod val="95000"/>
            </a:schemeClr>
          </a:solidFill>
        </p:spPr>
        <p:txBody>
          <a:bodyPr>
            <a:normAutofit/>
          </a:bodyPr>
          <a:lstStyle>
            <a:lvl1pPr>
              <a:defRPr sz="2400"/>
            </a:lvl1pPr>
          </a:lstStyle>
          <a:p>
            <a:r>
              <a:rPr lang="en-US" dirty="0"/>
              <a:t>Table</a:t>
            </a:r>
          </a:p>
        </p:txBody>
      </p:sp>
      <p:sp>
        <p:nvSpPr>
          <p:cNvPr id="26" name="テキスト プレースホルダー 22"/>
          <p:cNvSpPr>
            <a:spLocks noGrp="1"/>
          </p:cNvSpPr>
          <p:nvPr>
            <p:ph type="body" sz="quarter" idx="16" hasCustomPrompt="1"/>
          </p:nvPr>
        </p:nvSpPr>
        <p:spPr>
          <a:xfrm>
            <a:off x="1417704" y="7338445"/>
            <a:ext cx="4629157" cy="720080"/>
          </a:xfrm>
        </p:spPr>
        <p:txBody>
          <a:bodyPr anchor="ctr">
            <a:normAutofit/>
          </a:bodyPr>
          <a:lstStyle>
            <a:lvl1pPr algn="l">
              <a:defRPr sz="4000">
                <a:latin typeface="+mj-lt"/>
              </a:defRPr>
            </a:lvl1pPr>
          </a:lstStyle>
          <a:p>
            <a:pPr lvl="0"/>
            <a:r>
              <a:rPr lang="en-US" dirty="0"/>
              <a:t>Text Here</a:t>
            </a:r>
          </a:p>
        </p:txBody>
      </p:sp>
      <p:sp>
        <p:nvSpPr>
          <p:cNvPr id="27" name="テキスト プレースホルダー 5"/>
          <p:cNvSpPr>
            <a:spLocks noGrp="1"/>
          </p:cNvSpPr>
          <p:nvPr>
            <p:ph type="body" sz="quarter" idx="17" hasCustomPrompt="1"/>
          </p:nvPr>
        </p:nvSpPr>
        <p:spPr>
          <a:xfrm>
            <a:off x="1404064" y="7952259"/>
            <a:ext cx="4666436" cy="1583730"/>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28" name="表プレースホルダー 9"/>
          <p:cNvSpPr>
            <a:spLocks noGrp="1"/>
          </p:cNvSpPr>
          <p:nvPr>
            <p:ph type="tbl" sz="quarter" idx="18" hasCustomPrompt="1"/>
          </p:nvPr>
        </p:nvSpPr>
        <p:spPr>
          <a:xfrm>
            <a:off x="6875462" y="2479204"/>
            <a:ext cx="4537075" cy="4752975"/>
          </a:xfrm>
          <a:solidFill>
            <a:schemeClr val="bg1">
              <a:lumMod val="95000"/>
            </a:schemeClr>
          </a:solidFill>
        </p:spPr>
        <p:txBody>
          <a:bodyPr>
            <a:normAutofit/>
          </a:bodyPr>
          <a:lstStyle>
            <a:lvl1pPr>
              <a:defRPr sz="2400"/>
            </a:lvl1pPr>
          </a:lstStyle>
          <a:p>
            <a:r>
              <a:rPr lang="en-US" dirty="0"/>
              <a:t>Table</a:t>
            </a:r>
          </a:p>
        </p:txBody>
      </p:sp>
      <p:sp>
        <p:nvSpPr>
          <p:cNvPr id="29" name="テキスト プレースホルダー 22"/>
          <p:cNvSpPr>
            <a:spLocks noGrp="1"/>
          </p:cNvSpPr>
          <p:nvPr>
            <p:ph type="body" sz="quarter" idx="19" hasCustomPrompt="1"/>
          </p:nvPr>
        </p:nvSpPr>
        <p:spPr>
          <a:xfrm>
            <a:off x="6783453" y="7338445"/>
            <a:ext cx="4629157" cy="720080"/>
          </a:xfrm>
        </p:spPr>
        <p:txBody>
          <a:bodyPr anchor="ctr">
            <a:normAutofit/>
          </a:bodyPr>
          <a:lstStyle>
            <a:lvl1pPr algn="l">
              <a:defRPr sz="4000">
                <a:latin typeface="+mj-lt"/>
              </a:defRPr>
            </a:lvl1pPr>
          </a:lstStyle>
          <a:p>
            <a:pPr lvl="0"/>
            <a:r>
              <a:rPr lang="en-US" dirty="0"/>
              <a:t>Text Here</a:t>
            </a:r>
          </a:p>
        </p:txBody>
      </p:sp>
      <p:sp>
        <p:nvSpPr>
          <p:cNvPr id="30" name="テキスト プレースホルダー 5"/>
          <p:cNvSpPr>
            <a:spLocks noGrp="1"/>
          </p:cNvSpPr>
          <p:nvPr>
            <p:ph type="body" sz="quarter" idx="20" hasCustomPrompt="1"/>
          </p:nvPr>
        </p:nvSpPr>
        <p:spPr>
          <a:xfrm>
            <a:off x="6769813" y="7952259"/>
            <a:ext cx="4666436" cy="1583730"/>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
        <p:nvSpPr>
          <p:cNvPr id="31" name="表プレースホルダー 9"/>
          <p:cNvSpPr>
            <a:spLocks noGrp="1"/>
          </p:cNvSpPr>
          <p:nvPr>
            <p:ph type="tbl" sz="quarter" idx="21" hasCustomPrompt="1"/>
          </p:nvPr>
        </p:nvSpPr>
        <p:spPr>
          <a:xfrm>
            <a:off x="12287275" y="2479204"/>
            <a:ext cx="4537075" cy="4752975"/>
          </a:xfrm>
          <a:solidFill>
            <a:schemeClr val="bg1">
              <a:lumMod val="95000"/>
            </a:schemeClr>
          </a:solidFill>
        </p:spPr>
        <p:txBody>
          <a:bodyPr>
            <a:normAutofit/>
          </a:bodyPr>
          <a:lstStyle>
            <a:lvl1pPr>
              <a:defRPr sz="2400"/>
            </a:lvl1pPr>
          </a:lstStyle>
          <a:p>
            <a:r>
              <a:rPr lang="en-US" dirty="0"/>
              <a:t>Table</a:t>
            </a:r>
          </a:p>
        </p:txBody>
      </p:sp>
      <p:sp>
        <p:nvSpPr>
          <p:cNvPr id="32" name="テキスト プレースホルダー 22"/>
          <p:cNvSpPr>
            <a:spLocks noGrp="1"/>
          </p:cNvSpPr>
          <p:nvPr>
            <p:ph type="body" sz="quarter" idx="22" hasCustomPrompt="1"/>
          </p:nvPr>
        </p:nvSpPr>
        <p:spPr>
          <a:xfrm>
            <a:off x="12195266" y="7338445"/>
            <a:ext cx="4629157" cy="720080"/>
          </a:xfrm>
        </p:spPr>
        <p:txBody>
          <a:bodyPr anchor="ctr">
            <a:normAutofit/>
          </a:bodyPr>
          <a:lstStyle>
            <a:lvl1pPr algn="l">
              <a:defRPr sz="4000">
                <a:latin typeface="+mj-lt"/>
              </a:defRPr>
            </a:lvl1pPr>
          </a:lstStyle>
          <a:p>
            <a:pPr lvl="0"/>
            <a:r>
              <a:rPr lang="en-US" dirty="0"/>
              <a:t>Text Here</a:t>
            </a:r>
          </a:p>
        </p:txBody>
      </p:sp>
      <p:sp>
        <p:nvSpPr>
          <p:cNvPr id="33" name="テキスト プレースホルダー 5"/>
          <p:cNvSpPr>
            <a:spLocks noGrp="1"/>
          </p:cNvSpPr>
          <p:nvPr>
            <p:ph type="body" sz="quarter" idx="23" hasCustomPrompt="1"/>
          </p:nvPr>
        </p:nvSpPr>
        <p:spPr>
          <a:xfrm>
            <a:off x="12181626" y="7952259"/>
            <a:ext cx="4666436" cy="1583730"/>
          </a:xfrm>
        </p:spPr>
        <p:txBody>
          <a:bodyPr>
            <a:normAutofit/>
          </a:bodyPr>
          <a:lstStyle>
            <a:lvl1pPr algn="l">
              <a:defRPr sz="1800" baseline="0">
                <a:solidFill>
                  <a:srgbClr val="3B3B3B"/>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2745241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75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250"/>
                            </p:stCondLst>
                            <p:childTnLst>
                              <p:par>
                                <p:cTn id="26" presetID="2" presetClass="entr" presetSubtype="8" decel="100000" fill="hold" grpId="0" nodeType="afterEffect">
                                  <p:stCondLst>
                                    <p:cond delay="0"/>
                                  </p:stCondLst>
                                  <p:childTnLst>
                                    <p:set>
                                      <p:cBhvr>
                                        <p:cTn id="27" dur="1" fill="hold">
                                          <p:stCondLst>
                                            <p:cond delay="0"/>
                                          </p:stCondLst>
                                        </p:cTn>
                                        <p:tgtEl>
                                          <p:spTgt spid="26">
                                            <p:txEl>
                                              <p:pRg st="0" end="0"/>
                                            </p:txEl>
                                          </p:spTgt>
                                        </p:tgtEl>
                                        <p:attrNameLst>
                                          <p:attrName>style.visibility</p:attrName>
                                        </p:attrNameLst>
                                      </p:cBhvr>
                                      <p:to>
                                        <p:strVal val="visible"/>
                                      </p:to>
                                    </p:set>
                                    <p:anim calcmode="lin" valueType="num">
                                      <p:cBhvr additive="base">
                                        <p:cTn id="28"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6">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 calcmode="lin" valueType="num">
                                      <p:cBhvr additive="base">
                                        <p:cTn id="32"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750"/>
                            </p:stCondLst>
                            <p:childTnLst>
                              <p:par>
                                <p:cTn id="35" presetID="22" presetClass="entr" presetSubtype="4"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2250"/>
                            </p:stCondLst>
                            <p:childTnLst>
                              <p:par>
                                <p:cTn id="39" presetID="2" presetClass="entr" presetSubtype="8" decel="100000" fill="hold" grpId="0" nodeType="afterEffect">
                                  <p:stCondLst>
                                    <p:cond delay="0"/>
                                  </p:stCondLst>
                                  <p:childTnLst>
                                    <p:set>
                                      <p:cBhvr>
                                        <p:cTn id="40" dur="1" fill="hold">
                                          <p:stCondLst>
                                            <p:cond delay="0"/>
                                          </p:stCondLst>
                                        </p:cTn>
                                        <p:tgtEl>
                                          <p:spTgt spid="29">
                                            <p:txEl>
                                              <p:pRg st="0" end="0"/>
                                            </p:txEl>
                                          </p:spTgt>
                                        </p:tgtEl>
                                        <p:attrNameLst>
                                          <p:attrName>style.visibility</p:attrName>
                                        </p:attrNameLst>
                                      </p:cBhvr>
                                      <p:to>
                                        <p:strVal val="visible"/>
                                      </p:to>
                                    </p:set>
                                    <p:anim calcmode="lin" valueType="num">
                                      <p:cBhvr additive="base">
                                        <p:cTn id="41"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9">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30">
                                            <p:txEl>
                                              <p:pRg st="0" end="0"/>
                                            </p:txEl>
                                          </p:spTgt>
                                        </p:tgtEl>
                                        <p:attrNameLst>
                                          <p:attrName>style.visibility</p:attrName>
                                        </p:attrNameLst>
                                      </p:cBhvr>
                                      <p:to>
                                        <p:strVal val="visible"/>
                                      </p:to>
                                    </p:set>
                                    <p:anim calcmode="lin" valueType="num">
                                      <p:cBhvr additive="base">
                                        <p:cTn id="4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750"/>
                            </p:stCondLst>
                            <p:childTnLst>
                              <p:par>
                                <p:cTn id="48" presetID="22" presetClass="entr" presetSubtype="4"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childTnLst>
                          </p:cTn>
                        </p:par>
                        <p:par>
                          <p:cTn id="51" fill="hold">
                            <p:stCondLst>
                              <p:cond delay="3250"/>
                            </p:stCondLst>
                            <p:childTnLst>
                              <p:par>
                                <p:cTn id="52" presetID="2" presetClass="entr" presetSubtype="8" decel="100000" fill="hold" grpId="0" nodeType="afterEffect">
                                  <p:stCondLst>
                                    <p:cond delay="0"/>
                                  </p:stCondLst>
                                  <p:childTnLst>
                                    <p:set>
                                      <p:cBhvr>
                                        <p:cTn id="53" dur="1" fill="hold">
                                          <p:stCondLst>
                                            <p:cond delay="0"/>
                                          </p:stCondLst>
                                        </p:cTn>
                                        <p:tgtEl>
                                          <p:spTgt spid="32">
                                            <p:txEl>
                                              <p:pRg st="0" end="0"/>
                                            </p:txEl>
                                          </p:spTgt>
                                        </p:tgtEl>
                                        <p:attrNameLst>
                                          <p:attrName>style.visibility</p:attrName>
                                        </p:attrNameLst>
                                      </p:cBhvr>
                                      <p:to>
                                        <p:strVal val="visible"/>
                                      </p:to>
                                    </p:set>
                                    <p:anim calcmode="lin" valueType="num">
                                      <p:cBhvr additive="base">
                                        <p:cTn id="54"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2">
                                            <p:txEl>
                                              <p:pRg st="0" end="0"/>
                                            </p:txEl>
                                          </p:spTgt>
                                        </p:tgtEl>
                                        <p:attrNameLst>
                                          <p:attrName>ppt_y</p:attrName>
                                        </p:attrNameLst>
                                      </p:cBhvr>
                                      <p:tavLst>
                                        <p:tav tm="0">
                                          <p:val>
                                            <p:strVal val="#ppt_y"/>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33">
                                            <p:txEl>
                                              <p:pRg st="0" end="0"/>
                                            </p:txEl>
                                          </p:spTgt>
                                        </p:tgtEl>
                                        <p:attrNameLst>
                                          <p:attrName>style.visibility</p:attrName>
                                        </p:attrNameLst>
                                      </p:cBhvr>
                                      <p:to>
                                        <p:strVal val="visible"/>
                                      </p:to>
                                    </p:set>
                                    <p:anim calcmode="lin" valueType="num">
                                      <p:cBhvr additive="base">
                                        <p:cTn id="5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animBg="1"/>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build="p">
        <p:tmplLst>
          <p:tmpl lvl="1">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4"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animBg="1"/>
      <p:bldP spid="32" grpId="0" build="p">
        <p:tmplLst>
          <p:tmpl lvl="1">
            <p:tnLst>
              <p:par>
                <p:cTn presetID="2" presetClass="entr" presetSubtype="8"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Image - Big Text">
    <p:spTree>
      <p:nvGrpSpPr>
        <p:cNvPr id="1" name=""/>
        <p:cNvGrpSpPr/>
        <p:nvPr/>
      </p:nvGrpSpPr>
      <p:grpSpPr>
        <a:xfrm>
          <a:off x="0" y="0"/>
          <a:ext cx="0" cy="0"/>
          <a:chOff x="0" y="0"/>
          <a:chExt cx="0" cy="0"/>
        </a:xfrm>
      </p:grpSpPr>
      <p:sp>
        <p:nvSpPr>
          <p:cNvPr id="9" name="対角する 2 つの角を切り取った四角形 8"/>
          <p:cNvSpPr/>
          <p:nvPr userDrawn="1"/>
        </p:nvSpPr>
        <p:spPr>
          <a:xfrm rot="120000">
            <a:off x="1731029" y="779087"/>
            <a:ext cx="7096318" cy="8643361"/>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対角する 2 つの角を切り取った四角形 9"/>
          <p:cNvSpPr/>
          <p:nvPr userDrawn="1"/>
        </p:nvSpPr>
        <p:spPr>
          <a:xfrm rot="21233286">
            <a:off x="798193" y="1050071"/>
            <a:ext cx="7096318" cy="8643361"/>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図プレースホルダー 6"/>
          <p:cNvSpPr>
            <a:spLocks noGrp="1"/>
          </p:cNvSpPr>
          <p:nvPr>
            <p:ph type="pic" sz="quarter" idx="15" hasCustomPrompt="1"/>
          </p:nvPr>
        </p:nvSpPr>
        <p:spPr>
          <a:xfrm rot="21423148">
            <a:off x="1245653" y="824274"/>
            <a:ext cx="7096115" cy="8498662"/>
          </a:xfrm>
          <a:prstGeom prst="snip2DiagRect">
            <a:avLst/>
          </a:prstGeom>
          <a:solidFill>
            <a:schemeClr val="bg1"/>
          </a:solidFill>
          <a:effectLst/>
        </p:spPr>
        <p:txBody>
          <a:bodyPr>
            <a:normAutofit/>
          </a:bodyPr>
          <a:lstStyle>
            <a:lvl1pPr>
              <a:defRPr sz="2000" baseline="0"/>
            </a:lvl1pPr>
          </a:lstStyle>
          <a:p>
            <a:r>
              <a:rPr lang="en-US" dirty="0"/>
              <a:t>Add Image</a:t>
            </a:r>
          </a:p>
        </p:txBody>
      </p:sp>
      <p:sp>
        <p:nvSpPr>
          <p:cNvPr id="12" name="タイトル 1"/>
          <p:cNvSpPr>
            <a:spLocks noGrp="1"/>
          </p:cNvSpPr>
          <p:nvPr>
            <p:ph type="ctrTitle" hasCustomPrompt="1"/>
          </p:nvPr>
        </p:nvSpPr>
        <p:spPr>
          <a:xfrm>
            <a:off x="9144000" y="1615108"/>
            <a:ext cx="8136110" cy="7488832"/>
          </a:xfrm>
        </p:spPr>
        <p:txBody>
          <a:bodyPr anchor="ctr">
            <a:noAutofit/>
          </a:bodyPr>
          <a:lstStyle>
            <a:lvl1pPr algn="l">
              <a:lnSpc>
                <a:spcPts val="12000"/>
              </a:lnSpc>
              <a:defRPr sz="15000" baseline="0"/>
            </a:lvl1pPr>
          </a:lstStyle>
          <a:p>
            <a:r>
              <a:rPr lang="en-US" altLang="ja-JP" dirty="0"/>
              <a:t>TEXT</a:t>
            </a:r>
            <a:br>
              <a:rPr lang="en-US" altLang="ja-JP" dirty="0"/>
            </a:br>
            <a:r>
              <a:rPr lang="en-US" altLang="ja-JP" dirty="0"/>
              <a:t>HERE</a:t>
            </a:r>
            <a:endParaRPr lang="en-US" dirty="0"/>
          </a:p>
        </p:txBody>
      </p:sp>
    </p:spTree>
    <p:extLst>
      <p:ext uri="{BB962C8B-B14F-4D97-AF65-F5344CB8AC3E}">
        <p14:creationId xmlns:p14="http://schemas.microsoft.com/office/powerpoint/2010/main" val="1546851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3" decel="78000" fill="hold" grpId="0" nodeType="afterEffect">
                                  <p:stCondLst>
                                    <p:cond delay="0"/>
                                  </p:stCondLst>
                                  <p:iterate type="wd">
                                    <p:tmPct val="10000"/>
                                  </p:iterate>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ext - Sub Text">
    <p:spTree>
      <p:nvGrpSpPr>
        <p:cNvPr id="1" name=""/>
        <p:cNvGrpSpPr/>
        <p:nvPr/>
      </p:nvGrpSpPr>
      <p:grpSpPr>
        <a:xfrm>
          <a:off x="0" y="0"/>
          <a:ext cx="0" cy="0"/>
          <a:chOff x="0" y="0"/>
          <a:chExt cx="0" cy="0"/>
        </a:xfrm>
      </p:grpSpPr>
      <p:sp>
        <p:nvSpPr>
          <p:cNvPr id="7" name="対角する 2 つの角を切り取った四角形 6"/>
          <p:cNvSpPr/>
          <p:nvPr userDrawn="1"/>
        </p:nvSpPr>
        <p:spPr>
          <a:xfrm rot="21041973">
            <a:off x="8555980" y="3880869"/>
            <a:ext cx="648072" cy="648072"/>
          </a:xfrm>
          <a:prstGeom prst="snip2Diag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タイトル 1"/>
          <p:cNvSpPr>
            <a:spLocks noGrp="1"/>
          </p:cNvSpPr>
          <p:nvPr>
            <p:ph type="ctrTitle" hasCustomPrompt="1"/>
          </p:nvPr>
        </p:nvSpPr>
        <p:spPr>
          <a:xfrm>
            <a:off x="574254" y="4279404"/>
            <a:ext cx="8136110" cy="2232248"/>
          </a:xfrm>
        </p:spPr>
        <p:txBody>
          <a:bodyPr anchor="ctr">
            <a:noAutofit/>
          </a:bodyPr>
          <a:lstStyle>
            <a:lvl1pPr algn="r">
              <a:lnSpc>
                <a:spcPts val="12000"/>
              </a:lnSpc>
              <a:defRPr sz="15000" baseline="0"/>
            </a:lvl1pPr>
          </a:lstStyle>
          <a:p>
            <a:r>
              <a:rPr lang="en-US" altLang="ja-JP" dirty="0"/>
              <a:t>WORD HERE</a:t>
            </a:r>
            <a:endParaRPr lang="en-US" dirty="0"/>
          </a:p>
        </p:txBody>
      </p:sp>
      <p:sp>
        <p:nvSpPr>
          <p:cNvPr id="2" name="対角する 2 つの角を切り取った四角形 1"/>
          <p:cNvSpPr/>
          <p:nvPr userDrawn="1"/>
        </p:nvSpPr>
        <p:spPr>
          <a:xfrm rot="20332808">
            <a:off x="8449168" y="3798331"/>
            <a:ext cx="648072" cy="648072"/>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サブタイトル 2"/>
          <p:cNvSpPr>
            <a:spLocks noGrp="1"/>
          </p:cNvSpPr>
          <p:nvPr>
            <p:ph type="subTitle" idx="1" hasCustomPrompt="1"/>
          </p:nvPr>
        </p:nvSpPr>
        <p:spPr>
          <a:xfrm>
            <a:off x="8880016" y="4351412"/>
            <a:ext cx="8250940" cy="1512168"/>
          </a:xfrm>
        </p:spPr>
        <p:txBody>
          <a:bodyPr anchor="ctr">
            <a:noAutofit/>
          </a:bodyPr>
          <a:lstStyle>
            <a:lvl1pPr marL="0" indent="0" algn="l">
              <a:lnSpc>
                <a:spcPts val="3000"/>
              </a:lnSpc>
              <a:buNone/>
              <a:defRPr sz="2400" i="0" baseline="0">
                <a:solidFill>
                  <a:srgbClr val="525252"/>
                </a:solidFill>
                <a:latin typeface="+mn-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3705377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7800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 fill="hold"/>
                                        <p:tgtEl>
                                          <p:spTgt spid="12"/>
                                        </p:tgtEl>
                                        <p:attrNameLst>
                                          <p:attrName>ppt_x</p:attrName>
                                        </p:attrNameLst>
                                      </p:cBhvr>
                                      <p:tavLst>
                                        <p:tav tm="0">
                                          <p:val>
                                            <p:strVal val="0-#ppt_w/2"/>
                                          </p:val>
                                        </p:tav>
                                        <p:tav tm="100000">
                                          <p:val>
                                            <p:strVal val="#ppt_x"/>
                                          </p:val>
                                        </p:tav>
                                      </p:tavLst>
                                    </p:anim>
                                    <p:anim calcmode="lin" valueType="num">
                                      <p:cBhvr additive="base">
                                        <p:cTn id="8" dur="3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10"/>
                            </p:stCondLst>
                            <p:childTnLst>
                              <p:par>
                                <p:cTn id="10" presetID="2" presetClass="entr" presetSubtype="9"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010"/>
                            </p:stCondLst>
                            <p:childTnLst>
                              <p:par>
                                <p:cTn id="19" presetID="2" presetClass="entr" presetSubtype="2" decel="6400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2" grpId="0" animBg="1"/>
      <p:bldP spid="8" grpId="0" build="p">
        <p:tmplLst>
          <p:tmpl lvl="1">
            <p:tnLst>
              <p:par>
                <p:cTn presetID="2" presetClass="entr" presetSubtype="2" decel="64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nank You">
    <p:spTree>
      <p:nvGrpSpPr>
        <p:cNvPr id="1" name=""/>
        <p:cNvGrpSpPr/>
        <p:nvPr/>
      </p:nvGrpSpPr>
      <p:grpSpPr>
        <a:xfrm>
          <a:off x="0" y="0"/>
          <a:ext cx="0" cy="0"/>
          <a:chOff x="0" y="0"/>
          <a:chExt cx="0" cy="0"/>
        </a:xfrm>
      </p:grpSpPr>
      <p:sp>
        <p:nvSpPr>
          <p:cNvPr id="3" name="サブタイトル 2"/>
          <p:cNvSpPr>
            <a:spLocks noGrp="1"/>
          </p:cNvSpPr>
          <p:nvPr>
            <p:ph type="subTitle" idx="1" hasCustomPrompt="1"/>
          </p:nvPr>
        </p:nvSpPr>
        <p:spPr>
          <a:xfrm>
            <a:off x="2302446" y="5719564"/>
            <a:ext cx="13681520" cy="1584176"/>
          </a:xfrm>
        </p:spPr>
        <p:txBody>
          <a:bodyPr>
            <a:noAutofit/>
          </a:bodyPr>
          <a:lstStyle>
            <a:lvl1pPr marL="0" indent="0" algn="ctr">
              <a:lnSpc>
                <a:spcPts val="3000"/>
              </a:lnSpc>
              <a:buNone/>
              <a:defRPr sz="3600" i="0" baseline="0">
                <a:solidFill>
                  <a:schemeClr val="accent1"/>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p>
        </p:txBody>
      </p:sp>
      <p:sp>
        <p:nvSpPr>
          <p:cNvPr id="20" name="正方形/長方形 19"/>
          <p:cNvSpPr/>
          <p:nvPr userDrawn="1"/>
        </p:nvSpPr>
        <p:spPr>
          <a:xfrm rot="18000000">
            <a:off x="-22244906" y="40767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2" name="正方形/長方形 21"/>
          <p:cNvSpPr/>
          <p:nvPr userDrawn="1"/>
        </p:nvSpPr>
        <p:spPr>
          <a:xfrm rot="18000000">
            <a:off x="-20596954" y="391799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2645" y="4947478"/>
            <a:ext cx="12313369" cy="856887"/>
          </a:xfrm>
          <a:prstGeom prst="rect">
            <a:avLst/>
          </a:prstGeom>
        </p:spPr>
      </p:pic>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8430" y="4475196"/>
            <a:ext cx="11019680" cy="1368152"/>
          </a:xfrm>
          <a:prstGeom prst="rect">
            <a:avLst/>
          </a:prstGeom>
        </p:spPr>
      </p:pic>
      <p:sp>
        <p:nvSpPr>
          <p:cNvPr id="2" name="タイトル 1"/>
          <p:cNvSpPr>
            <a:spLocks noGrp="1"/>
          </p:cNvSpPr>
          <p:nvPr>
            <p:ph type="ctrTitle" hasCustomPrompt="1"/>
          </p:nvPr>
        </p:nvSpPr>
        <p:spPr>
          <a:xfrm>
            <a:off x="2955656" y="4207396"/>
            <a:ext cx="12380238" cy="1401766"/>
          </a:xfrm>
        </p:spPr>
        <p:txBody>
          <a:bodyPr anchor="b">
            <a:noAutofit/>
          </a:bodyPr>
          <a:lstStyle>
            <a:lvl1pPr algn="ctr">
              <a:lnSpc>
                <a:spcPts val="9000"/>
              </a:lnSpc>
              <a:defRPr sz="9600"/>
            </a:lvl1pPr>
          </a:lstStyle>
          <a:p>
            <a:r>
              <a:rPr lang="en-US" altLang="ja-JP" dirty="0"/>
              <a:t>Presentation Title Here</a:t>
            </a:r>
            <a:endParaRPr lang="en-US" dirty="0"/>
          </a:p>
        </p:txBody>
      </p:sp>
      <p:sp>
        <p:nvSpPr>
          <p:cNvPr id="8" name="テキスト プレースホルダー 5"/>
          <p:cNvSpPr>
            <a:spLocks noGrp="1"/>
          </p:cNvSpPr>
          <p:nvPr>
            <p:ph type="body" sz="quarter" idx="16" hasCustomPrompt="1"/>
          </p:nvPr>
        </p:nvSpPr>
        <p:spPr>
          <a:xfrm>
            <a:off x="2559156" y="8527876"/>
            <a:ext cx="13136778" cy="1381808"/>
          </a:xfrm>
        </p:spPr>
        <p:txBody>
          <a:bodyPr anchor="b">
            <a:normAutofit/>
          </a:bodyPr>
          <a:lstStyle>
            <a:lvl1pPr algn="ctr">
              <a:defRPr sz="2000" baseline="0">
                <a:solidFill>
                  <a:schemeClr val="tx2"/>
                </a:solidFill>
                <a:latin typeface="+mn-lt"/>
                <a:ea typeface="Open Sans Light" panose="020B0306030504020204" pitchFamily="34" charset="0"/>
                <a:cs typeface="Open Sans Light" panose="020B0306030504020204" pitchFamily="34" charset="0"/>
              </a:defRPr>
            </a:lvl1pPr>
          </a:lstStyle>
          <a:p>
            <a:pPr lvl="0"/>
            <a:r>
              <a:rPr lang="en-US" dirty="0"/>
              <a:t>Text Here</a:t>
            </a:r>
          </a:p>
        </p:txBody>
      </p:sp>
    </p:spTree>
    <p:extLst>
      <p:ext uri="{BB962C8B-B14F-4D97-AF65-F5344CB8AC3E}">
        <p14:creationId xmlns:p14="http://schemas.microsoft.com/office/powerpoint/2010/main" val="2909637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750"/>
                            </p:stCondLst>
                            <p:childTnLst>
                              <p:par>
                                <p:cTn id="22" presetID="2" presetClass="entr" presetSubtype="4" decel="100000"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2"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2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uge Image">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8286413" cy="10287000"/>
          </a:xfrm>
        </p:spPr>
        <p:txBody>
          <a:bodyPr/>
          <a:lstStyle>
            <a:lvl1pPr>
              <a:defRPr/>
            </a:lvl1pPr>
          </a:lstStyle>
          <a:p>
            <a:r>
              <a:rPr lang="en-US" dirty="0"/>
              <a:t>Add Image</a:t>
            </a:r>
          </a:p>
        </p:txBody>
      </p:sp>
      <p:sp>
        <p:nvSpPr>
          <p:cNvPr id="5" name="テキスト プレースホルダー 3"/>
          <p:cNvSpPr>
            <a:spLocks noGrp="1"/>
          </p:cNvSpPr>
          <p:nvPr>
            <p:ph type="body" sz="quarter" idx="12" hasCustomPrompt="1"/>
          </p:nvPr>
        </p:nvSpPr>
        <p:spPr>
          <a:xfrm rot="21420572">
            <a:off x="933848" y="7951862"/>
            <a:ext cx="9144570" cy="1440209"/>
          </a:xfrm>
          <a:prstGeom prst="snip2DiagRect">
            <a:avLst/>
          </a:prstGeom>
          <a:solidFill>
            <a:schemeClr val="accent2">
              <a:alpha val="40000"/>
            </a:schemeClr>
          </a:solidFill>
        </p:spPr>
        <p:txBody>
          <a:bodyPr anchor="ctr">
            <a:noAutofit/>
          </a:bodyPr>
          <a:lstStyle>
            <a:lvl1pPr>
              <a:defRPr sz="8000" baseline="0">
                <a:latin typeface="+mj-lt"/>
              </a:defRPr>
            </a:lvl1pPr>
          </a:lstStyle>
          <a:p>
            <a:pPr lvl="0"/>
            <a:r>
              <a:rPr lang="en-US" altLang="ja-JP" dirty="0"/>
              <a:t> </a:t>
            </a:r>
            <a:endParaRPr lang="ja-JP" altLang="en-US" dirty="0"/>
          </a:p>
        </p:txBody>
      </p:sp>
      <p:sp>
        <p:nvSpPr>
          <p:cNvPr id="4" name="テキスト プレースホルダー 3"/>
          <p:cNvSpPr>
            <a:spLocks noGrp="1"/>
          </p:cNvSpPr>
          <p:nvPr>
            <p:ph type="body" sz="quarter" idx="11" hasCustomPrompt="1"/>
          </p:nvPr>
        </p:nvSpPr>
        <p:spPr>
          <a:xfrm>
            <a:off x="646262" y="7807796"/>
            <a:ext cx="9144570" cy="1440209"/>
          </a:xfrm>
          <a:prstGeom prst="snip2DiagRect">
            <a:avLst/>
          </a:prstGeom>
          <a:solidFill>
            <a:schemeClr val="accent1">
              <a:alpha val="40000"/>
            </a:schemeClr>
          </a:solidFill>
        </p:spPr>
        <p:txBody>
          <a:bodyPr anchor="ctr">
            <a:noAutofit/>
          </a:bodyPr>
          <a:lstStyle>
            <a:lvl1pPr algn="l">
              <a:defRPr sz="8000" baseline="0">
                <a:solidFill>
                  <a:schemeClr val="bg1"/>
                </a:solidFill>
                <a:latin typeface="+mj-lt"/>
              </a:defRPr>
            </a:lvl1pPr>
          </a:lstStyle>
          <a:p>
            <a:pPr lvl="0"/>
            <a:r>
              <a:rPr lang="en-US" altLang="ja-JP" dirty="0"/>
              <a:t>TEXT HERE</a:t>
            </a:r>
            <a:endParaRPr lang="ja-JP" altLang="en-US" dirty="0"/>
          </a:p>
        </p:txBody>
      </p:sp>
    </p:spTree>
    <p:extLst>
      <p:ext uri="{BB962C8B-B14F-4D97-AF65-F5344CB8AC3E}">
        <p14:creationId xmlns:p14="http://schemas.microsoft.com/office/powerpoint/2010/main" val="3883046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6" decel="100000"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 calcmode="lin" valueType="num">
                                      <p:cBhvr additive="base">
                                        <p:cTn id="10"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1" dur="500" fill="hold"/>
                                        <p:tgtEl>
                                          <p:spTgt spid="5">
                                            <p:bg/>
                                          </p:spTgt>
                                        </p:tgtEl>
                                        <p:attrNameLst>
                                          <p:attrName>ppt_y</p:attrName>
                                        </p:attrNameLst>
                                      </p:cBhvr>
                                      <p:tavLst>
                                        <p:tav tm="0">
                                          <p:val>
                                            <p:strVal val="1+#ppt_h/2"/>
                                          </p:val>
                                        </p:tav>
                                        <p:tav tm="100000">
                                          <p:val>
                                            <p:strVal val="#ppt_y"/>
                                          </p:val>
                                        </p:tav>
                                      </p:tavLst>
                                    </p:anim>
                                  </p:childTnLst>
                                </p:cTn>
                              </p:par>
                              <p:par>
                                <p:cTn id="12" presetID="2" presetClass="entr" presetSubtype="6" decel="10000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3" decel="100000" fill="hold" grpId="0" nodeType="withEffect">
                                  <p:stCondLst>
                                    <p:cond delay="0"/>
                                  </p:stCondLst>
                                  <p:childTnLst>
                                    <p:set>
                                      <p:cBhvr>
                                        <p:cTn id="17" dur="1" fill="hold">
                                          <p:stCondLst>
                                            <p:cond delay="0"/>
                                          </p:stCondLst>
                                        </p:cTn>
                                        <p:tgtEl>
                                          <p:spTgt spid="4">
                                            <p:bg/>
                                          </p:spTgt>
                                        </p:tgtEl>
                                        <p:attrNameLst>
                                          <p:attrName>style.visibility</p:attrName>
                                        </p:attrNameLst>
                                      </p:cBhvr>
                                      <p:to>
                                        <p:strVal val="visible"/>
                                      </p:to>
                                    </p:set>
                                    <p:anim calcmode="lin" valueType="num">
                                      <p:cBhvr additive="base">
                                        <p:cTn id="18"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19" dur="500" fill="hold"/>
                                        <p:tgtEl>
                                          <p:spTgt spid="4">
                                            <p:bg/>
                                          </p:spTgt>
                                        </p:tgtEl>
                                        <p:attrNameLst>
                                          <p:attrName>ppt_y</p:attrName>
                                        </p:attrNameLst>
                                      </p:cBhvr>
                                      <p:tavLst>
                                        <p:tav tm="0">
                                          <p:val>
                                            <p:strVal val="0-#ppt_h/2"/>
                                          </p:val>
                                        </p:tav>
                                        <p:tav tm="100000">
                                          <p:val>
                                            <p:strVal val="#ppt_y"/>
                                          </p:val>
                                        </p:tav>
                                      </p:tavLst>
                                    </p:anim>
                                  </p:childTnLst>
                                </p:cTn>
                              </p:par>
                              <p:par>
                                <p:cTn id="20" presetID="2" presetClass="entr" presetSubtype="3" decel="10000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animBg="1">
        <p:tmplLst>
          <p:tmpl>
            <p:tnLst>
              <p:par>
                <p:cTn presetID="2" presetClass="entr" presetSubtype="6"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1">
            <p:tnLst>
              <p:par>
                <p:cTn presetID="2" presetClass="entr" presetSubtype="6"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4" grpId="0" build="p" animBg="1">
        <p:tmplLst>
          <p:tmpl>
            <p:tnLst>
              <p:par>
                <p:cTn presetID="2" presetClass="entr" presetSubtype="3" decel="10000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 lvl="1">
            <p:tnLst>
              <p:par>
                <p:cTn presetID="2" presetClass="entr" presetSubtype="3" decel="10000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uge Image - Huge Text 2">
    <p:spTree>
      <p:nvGrpSpPr>
        <p:cNvPr id="1" name=""/>
        <p:cNvGrpSpPr/>
        <p:nvPr/>
      </p:nvGrpSpPr>
      <p:grpSpPr>
        <a:xfrm>
          <a:off x="0" y="0"/>
          <a:ext cx="0" cy="0"/>
          <a:chOff x="0" y="0"/>
          <a:chExt cx="0" cy="0"/>
        </a:xfrm>
      </p:grpSpPr>
      <p:sp>
        <p:nvSpPr>
          <p:cNvPr id="3" name="図プレースホルダー 2"/>
          <p:cNvSpPr>
            <a:spLocks noGrp="1"/>
          </p:cNvSpPr>
          <p:nvPr>
            <p:ph type="pic" sz="quarter" idx="10" hasCustomPrompt="1"/>
          </p:nvPr>
        </p:nvSpPr>
        <p:spPr>
          <a:xfrm>
            <a:off x="0" y="0"/>
            <a:ext cx="18286413" cy="10287000"/>
          </a:xfrm>
        </p:spPr>
        <p:txBody>
          <a:bodyPr/>
          <a:lstStyle>
            <a:lvl1pPr>
              <a:defRPr/>
            </a:lvl1pPr>
          </a:lstStyle>
          <a:p>
            <a:r>
              <a:rPr lang="en-US" dirty="0"/>
              <a:t>Add Image</a:t>
            </a:r>
          </a:p>
        </p:txBody>
      </p:sp>
      <p:sp>
        <p:nvSpPr>
          <p:cNvPr id="4" name="テキスト プレースホルダー 3"/>
          <p:cNvSpPr>
            <a:spLocks noGrp="1"/>
          </p:cNvSpPr>
          <p:nvPr>
            <p:ph type="body" sz="quarter" idx="11" hasCustomPrompt="1"/>
          </p:nvPr>
        </p:nvSpPr>
        <p:spPr>
          <a:xfrm>
            <a:off x="-571" y="5791572"/>
            <a:ext cx="18286983" cy="2736303"/>
          </a:xfrm>
          <a:prstGeom prst="rect">
            <a:avLst/>
          </a:prstGeom>
          <a:solidFill>
            <a:schemeClr val="accent1">
              <a:alpha val="40000"/>
            </a:schemeClr>
          </a:solidFill>
        </p:spPr>
        <p:txBody>
          <a:bodyPr anchor="ctr">
            <a:noAutofit/>
          </a:bodyPr>
          <a:lstStyle>
            <a:lvl1pPr algn="ctr">
              <a:defRPr sz="8000" baseline="0">
                <a:solidFill>
                  <a:schemeClr val="bg1"/>
                </a:solidFill>
                <a:latin typeface="+mj-lt"/>
              </a:defRPr>
            </a:lvl1pPr>
          </a:lstStyle>
          <a:p>
            <a:pPr lvl="0"/>
            <a:r>
              <a:rPr lang="en-US" altLang="ja-JP" dirty="0"/>
              <a:t> </a:t>
            </a:r>
            <a:endParaRPr lang="ja-JP" altLang="en-US" dirty="0"/>
          </a:p>
        </p:txBody>
      </p:sp>
      <p:sp>
        <p:nvSpPr>
          <p:cNvPr id="6" name="タイトル 1"/>
          <p:cNvSpPr>
            <a:spLocks noGrp="1"/>
          </p:cNvSpPr>
          <p:nvPr>
            <p:ph type="ctrTitle" hasCustomPrompt="1"/>
          </p:nvPr>
        </p:nvSpPr>
        <p:spPr>
          <a:xfrm>
            <a:off x="502246" y="6151612"/>
            <a:ext cx="17209912" cy="1872208"/>
          </a:xfrm>
        </p:spPr>
        <p:txBody>
          <a:bodyPr anchor="b">
            <a:noAutofit/>
          </a:bodyPr>
          <a:lstStyle>
            <a:lvl1pPr algn="ctr">
              <a:lnSpc>
                <a:spcPts val="12000"/>
              </a:lnSpc>
              <a:defRPr sz="15000" baseline="0">
                <a:solidFill>
                  <a:schemeClr val="bg1"/>
                </a:solidFill>
                <a:effectLst/>
              </a:defRPr>
            </a:lvl1pPr>
          </a:lstStyle>
          <a:p>
            <a:r>
              <a:rPr lang="en-US" altLang="ja-JP" dirty="0"/>
              <a:t>TEXT HERE</a:t>
            </a:r>
            <a:endParaRPr lang="en-US" dirty="0"/>
          </a:p>
        </p:txBody>
      </p:sp>
      <p:sp>
        <p:nvSpPr>
          <p:cNvPr id="7" name="サブタイトル 2"/>
          <p:cNvSpPr>
            <a:spLocks noGrp="1"/>
          </p:cNvSpPr>
          <p:nvPr>
            <p:ph type="subTitle" idx="1" hasCustomPrompt="1"/>
          </p:nvPr>
        </p:nvSpPr>
        <p:spPr>
          <a:xfrm>
            <a:off x="502246" y="7735788"/>
            <a:ext cx="17209912" cy="648072"/>
          </a:xfrm>
        </p:spPr>
        <p:txBody>
          <a:bodyPr anchor="ctr">
            <a:noAutofit/>
          </a:bodyPr>
          <a:lstStyle>
            <a:lvl1pPr marL="0" indent="0" algn="ctr">
              <a:lnSpc>
                <a:spcPts val="3000"/>
              </a:lnSpc>
              <a:buNone/>
              <a:defRPr sz="4000" i="0" baseline="0">
                <a:solidFill>
                  <a:schemeClr val="bg1"/>
                </a:solidFill>
                <a:effectLst/>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a:t>Sub Title Here</a:t>
            </a:r>
            <a:endParaRPr lang="en-US" dirty="0"/>
          </a:p>
        </p:txBody>
      </p:sp>
    </p:spTree>
    <p:extLst>
      <p:ext uri="{BB962C8B-B14F-4D97-AF65-F5344CB8AC3E}">
        <p14:creationId xmlns:p14="http://schemas.microsoft.com/office/powerpoint/2010/main" val="6049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500"/>
                                        <p:tgtEl>
                                          <p:spTgt spid="4">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2" presetClass="entr" presetSubtype="9" decel="78000" fill="hold" grpId="0" nodeType="withEffect">
                                  <p:stCondLst>
                                    <p:cond delay="0"/>
                                  </p:stCondLst>
                                  <p:iterate type="wd">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par>
                                <p:cTn id="20" presetID="2" presetClass="entr" presetSubtype="2" decel="64000" fill="hold" grpId="0" nodeType="withEffect">
                                  <p:stCondLst>
                                    <p:cond delay="25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p:bldP spid="7" grpId="0" build="p">
        <p:tmplLst>
          <p:tmpl lvl="1">
            <p:tnLst>
              <p:par>
                <p:cTn presetID="2" presetClass="entr" presetSubtype="2" decel="6400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theme" Target="../theme/theme2.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1" y="267943"/>
            <a:ext cx="16457772" cy="987125"/>
          </a:xfrm>
          <a:prstGeom prst="rect">
            <a:avLst/>
          </a:prstGeom>
        </p:spPr>
        <p:txBody>
          <a:bodyPr vert="horz" lIns="163275" tIns="81638" rIns="163275" bIns="81638" rtlCol="0" anchor="ctr">
            <a:normAutofit/>
            <a:scene3d>
              <a:camera prst="orthographicFront"/>
              <a:lightRig rig="threePt" dir="t"/>
            </a:scene3d>
            <a:sp3d extrusionH="57150">
              <a:bevelT w="38100" h="38100"/>
            </a:sp3d>
          </a:bodyPr>
          <a:lstStyle/>
          <a:p>
            <a:r>
              <a:rPr lang="en-US" altLang="ja-JP" dirty="0"/>
              <a:t>Master Title</a:t>
            </a:r>
            <a:endParaRPr lang="en-US" dirty="0"/>
          </a:p>
        </p:txBody>
      </p:sp>
      <p:sp>
        <p:nvSpPr>
          <p:cNvPr id="3" name="テキスト プレースホルダー 2"/>
          <p:cNvSpPr>
            <a:spLocks noGrp="1"/>
          </p:cNvSpPr>
          <p:nvPr>
            <p:ph type="body" idx="1"/>
          </p:nvPr>
        </p:nvSpPr>
        <p:spPr>
          <a:xfrm>
            <a:off x="914321" y="1615108"/>
            <a:ext cx="16457772" cy="7776864"/>
          </a:xfrm>
          <a:prstGeom prst="rect">
            <a:avLst/>
          </a:prstGeom>
        </p:spPr>
        <p:txBody>
          <a:bodyPr vert="horz" lIns="163275" tIns="81638" rIns="163275" bIns="81638" rtlCol="0">
            <a:normAutofit/>
          </a:bodyPr>
          <a:lstStyle/>
          <a:p>
            <a:pPr lvl="0"/>
            <a:r>
              <a:rPr lang="en-US" altLang="ja-JP" dirty="0"/>
              <a:t>Master Text Here</a:t>
            </a:r>
            <a:endParaRPr lang="ja-JP" altLang="en-US" dirty="0"/>
          </a:p>
        </p:txBody>
      </p:sp>
    </p:spTree>
    <p:extLst>
      <p:ext uri="{BB962C8B-B14F-4D97-AF65-F5344CB8AC3E}">
        <p14:creationId xmlns:p14="http://schemas.microsoft.com/office/powerpoint/2010/main" val="116533006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91" r:id="rId3"/>
    <p:sldLayoutId id="2147483694" r:id="rId4"/>
    <p:sldLayoutId id="2147483712" r:id="rId5"/>
    <p:sldLayoutId id="2147483720" r:id="rId6"/>
    <p:sldLayoutId id="2147483698" r:id="rId7"/>
    <p:sldLayoutId id="2147483701" r:id="rId8"/>
    <p:sldLayoutId id="2147483719" r:id="rId9"/>
    <p:sldLayoutId id="2147483723"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ctr" defTabSz="1632753" rtl="0" eaLnBrk="1" latinLnBrk="0" hangingPunct="1">
        <a:spcBef>
          <a:spcPct val="0"/>
        </a:spcBef>
        <a:buNone/>
        <a:defRPr sz="4400" b="1" kern="1200" baseline="0">
          <a:solidFill>
            <a:schemeClr val="tx1"/>
          </a:solidFill>
          <a:effectLst>
            <a:reflection blurRad="88900" stA="13000" endPos="37000" dist="12700" dir="5400000" sy="-100000" algn="bl" rotWithShape="0"/>
          </a:effectLst>
          <a:latin typeface="微軟正黑體" panose="020B0604030504040204" pitchFamily="34" charset="-120"/>
          <a:ea typeface="微軟正黑體" panose="020B0604030504040204" pitchFamily="34" charset="-120"/>
          <a:cs typeface="+mj-cs"/>
        </a:defRPr>
      </a:lvl1pPr>
    </p:titleStyle>
    <p:bodyStyle>
      <a:lvl1pPr marL="571500" indent="-571500" algn="l" defTabSz="1632753" rtl="0" eaLnBrk="1" latinLnBrk="0" hangingPunct="1">
        <a:spcBef>
          <a:spcPct val="20000"/>
        </a:spcBef>
        <a:buClr>
          <a:schemeClr val="accent4">
            <a:lumMod val="75000"/>
          </a:schemeClr>
        </a:buClr>
        <a:buFont typeface="標楷體" panose="03000509000000000000" pitchFamily="65" charset="-120"/>
        <a:buChar char="◆"/>
        <a:defRPr sz="3600" kern="1200" baseline="0">
          <a:solidFill>
            <a:schemeClr val="tx1"/>
          </a:solidFill>
          <a:latin typeface="標楷體" panose="03000509000000000000" pitchFamily="65" charset="-120"/>
          <a:ea typeface="標楷體" panose="03000509000000000000" pitchFamily="65" charset="-120"/>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1" y="267943"/>
            <a:ext cx="16457772" cy="987125"/>
          </a:xfrm>
          <a:prstGeom prst="rect">
            <a:avLst/>
          </a:prstGeom>
        </p:spPr>
        <p:txBody>
          <a:bodyPr vert="horz" lIns="163275" tIns="81638" rIns="163275" bIns="81638" rtlCol="0" anchor="ctr">
            <a:normAutofit/>
            <a:scene3d>
              <a:camera prst="orthographicFront"/>
              <a:lightRig rig="threePt" dir="t"/>
            </a:scene3d>
            <a:sp3d extrusionH="57150">
              <a:bevelT w="38100" h="38100"/>
            </a:sp3d>
          </a:bodyPr>
          <a:lstStyle/>
          <a:p>
            <a:pPr lvl="0"/>
            <a:r>
              <a:rPr lang="en-US" dirty="0"/>
              <a:t>Master Title</a:t>
            </a:r>
          </a:p>
        </p:txBody>
      </p:sp>
      <p:sp>
        <p:nvSpPr>
          <p:cNvPr id="3" name="テキスト プレースホルダー 2"/>
          <p:cNvSpPr>
            <a:spLocks noGrp="1"/>
          </p:cNvSpPr>
          <p:nvPr>
            <p:ph type="body" idx="1"/>
          </p:nvPr>
        </p:nvSpPr>
        <p:spPr>
          <a:xfrm>
            <a:off x="914321" y="1615108"/>
            <a:ext cx="16457772" cy="7776864"/>
          </a:xfrm>
          <a:prstGeom prst="rect">
            <a:avLst/>
          </a:prstGeom>
        </p:spPr>
        <p:txBody>
          <a:bodyPr vert="horz" lIns="163275" tIns="81638" rIns="163275" bIns="81638" rtlCol="0">
            <a:normAutofit/>
          </a:bodyPr>
          <a:lstStyle/>
          <a:p>
            <a:pPr marL="571500" lvl="0" indent="-571500">
              <a:buClr>
                <a:schemeClr val="accent4">
                  <a:lumMod val="75000"/>
                </a:schemeClr>
              </a:buClr>
              <a:buFont typeface="標楷體" panose="03000509000000000000" pitchFamily="65" charset="-120"/>
              <a:buChar char="◆"/>
            </a:pPr>
            <a:r>
              <a:rPr lang="en-US" altLang="ja-JP" dirty="0"/>
              <a:t>Master Text</a:t>
            </a:r>
            <a:endParaRPr lang="ja-JP" altLang="en-US" dirty="0"/>
          </a:p>
        </p:txBody>
      </p:sp>
      <p:sp>
        <p:nvSpPr>
          <p:cNvPr id="15" name="フッター プレースホルダー 3"/>
          <p:cNvSpPr txBox="1">
            <a:spLocks/>
          </p:cNvSpPr>
          <p:nvPr userDrawn="1"/>
        </p:nvSpPr>
        <p:spPr>
          <a:xfrm>
            <a:off x="934295" y="9607996"/>
            <a:ext cx="16417823" cy="547688"/>
          </a:xfrm>
          <a:prstGeom prst="rect">
            <a:avLst/>
          </a:prstGeom>
        </p:spPr>
        <p:txBody>
          <a:bodyPr/>
          <a:lstStyle>
            <a:defPPr>
              <a:defRPr lang="en-US"/>
            </a:defPPr>
            <a:lvl1pPr marL="0" algn="l" defTabSz="1632753" rtl="0" eaLnBrk="1" latinLnBrk="0" hangingPunct="1">
              <a:defRPr sz="3200" kern="1200">
                <a:solidFill>
                  <a:schemeClr val="tx1"/>
                </a:solidFill>
                <a:latin typeface="Aleo-LightItalic" pitchFamily="34" charset="0"/>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a:lstStyle>
          <a:p>
            <a:pPr algn="ctr"/>
            <a:endParaRPr lang="en-US" dirty="0">
              <a:solidFill>
                <a:schemeClr val="tx1">
                  <a:lumMod val="60000"/>
                  <a:lumOff val="40000"/>
                </a:schemeClr>
              </a:solidFill>
              <a:latin typeface="+mj-lt"/>
            </a:endParaRPr>
          </a:p>
        </p:txBody>
      </p:sp>
      <p:sp>
        <p:nvSpPr>
          <p:cNvPr id="12" name="対角する 2 つの角を切り取った四角形 11"/>
          <p:cNvSpPr/>
          <p:nvPr userDrawn="1"/>
        </p:nvSpPr>
        <p:spPr>
          <a:xfrm rot="21054230">
            <a:off x="17745188" y="9711705"/>
            <a:ext cx="1443653" cy="1443653"/>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対角する 2 つの角を切り取った四角形 12"/>
          <p:cNvSpPr/>
          <p:nvPr userDrawn="1"/>
        </p:nvSpPr>
        <p:spPr>
          <a:xfrm rot="21226749">
            <a:off x="-791938" y="9746559"/>
            <a:ext cx="1443653" cy="1443653"/>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対角する 2 つの角を切り取った四角形 13"/>
          <p:cNvSpPr/>
          <p:nvPr userDrawn="1"/>
        </p:nvSpPr>
        <p:spPr>
          <a:xfrm rot="21054230">
            <a:off x="-976892" y="-872143"/>
            <a:ext cx="1443653" cy="1443653"/>
          </a:xfrm>
          <a:prstGeom prst="snip2Diag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対角する 2 つの角を切り取った四角形 15"/>
          <p:cNvSpPr/>
          <p:nvPr userDrawn="1"/>
        </p:nvSpPr>
        <p:spPr>
          <a:xfrm rot="21226749">
            <a:off x="17714118" y="-926639"/>
            <a:ext cx="1443653" cy="1443653"/>
          </a:xfrm>
          <a:prstGeom prst="snip2DiagRect">
            <a:avLst/>
          </a:prstGeom>
          <a:solidFill>
            <a:srgbClr val="BBFF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023294"/>
      </p:ext>
    </p:extLst>
  </p:cSld>
  <p:clrMap bg1="lt1" tx1="dk1" bg2="lt2" tx2="dk2" accent1="accent1" accent2="accent2" accent3="accent3" accent4="accent4" accent5="accent5" accent6="accent6" hlink="hlink" folHlink="folHlink"/>
  <p:sldLayoutIdLst>
    <p:sldLayoutId id="2147483655" r:id="rId1"/>
    <p:sldLayoutId id="2147483695" r:id="rId2"/>
    <p:sldLayoutId id="2147483714" r:id="rId3"/>
    <p:sldLayoutId id="2147483716" r:id="rId4"/>
    <p:sldLayoutId id="2147483707" r:id="rId5"/>
    <p:sldLayoutId id="2147483685" r:id="rId6"/>
    <p:sldLayoutId id="2147483696" r:id="rId7"/>
    <p:sldLayoutId id="2147483699" r:id="rId8"/>
    <p:sldLayoutId id="2147483722" r:id="rId9"/>
    <p:sldLayoutId id="2147483710" r:id="rId10"/>
    <p:sldLayoutId id="2147483702" r:id="rId11"/>
    <p:sldLayoutId id="2147483700" r:id="rId12"/>
    <p:sldLayoutId id="2147483704" r:id="rId13"/>
    <p:sldLayoutId id="2147483686" r:id="rId14"/>
    <p:sldLayoutId id="2147483687" r:id="rId15"/>
    <p:sldLayoutId id="2147483689" r:id="rId16"/>
    <p:sldLayoutId id="2147483690" r:id="rId17"/>
    <p:sldLayoutId id="2147483713" r:id="rId18"/>
    <p:sldLayoutId id="2147483705" r:id="rId19"/>
    <p:sldLayoutId id="2147483708" r:id="rId20"/>
    <p:sldLayoutId id="2147483709" r:id="rId21"/>
    <p:sldLayoutId id="2147483711" r:id="rId22"/>
    <p:sldLayoutId id="2147483693" r:id="rId23"/>
    <p:sldLayoutId id="2147483697" r:id="rId24"/>
    <p:sldLayoutId id="2147483715" r:id="rId2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ctr" defTabSz="1632753" rtl="0" eaLnBrk="1" latinLnBrk="0" hangingPunct="1">
        <a:spcBef>
          <a:spcPct val="0"/>
        </a:spcBef>
        <a:buNone/>
        <a:defRPr lang="en-US" sz="4400" b="1" kern="1200" baseline="0" dirty="0">
          <a:solidFill>
            <a:schemeClr val="tx1"/>
          </a:solidFill>
          <a:effectLst>
            <a:reflection blurRad="88900" stA="13000" endPos="37000" dist="12700" dir="5400000" sy="-100000" algn="bl" rotWithShape="0"/>
          </a:effectLst>
          <a:latin typeface="微軟正黑體" panose="020B0604030504040204" pitchFamily="34" charset="-120"/>
          <a:ea typeface="微軟正黑體" panose="020B0604030504040204" pitchFamily="34" charset="-120"/>
          <a:cs typeface="+mj-cs"/>
        </a:defRPr>
      </a:lvl1pPr>
    </p:titleStyle>
    <p:bodyStyle>
      <a:lvl1pPr marL="0" indent="0" algn="l" defTabSz="1632753" rtl="0" eaLnBrk="1" latinLnBrk="0" hangingPunct="1">
        <a:spcBef>
          <a:spcPct val="20000"/>
        </a:spcBef>
        <a:buFontTx/>
        <a:buNone/>
        <a:defRPr lang="ja-JP" altLang="en-US" sz="3600" kern="1200" baseline="0" dirty="0" smtClean="0">
          <a:solidFill>
            <a:schemeClr val="tx1"/>
          </a:solidFill>
          <a:latin typeface="標楷體" panose="03000509000000000000" pitchFamily="65" charset="-120"/>
          <a:ea typeface="標楷體" panose="03000509000000000000" pitchFamily="65" charset="-120"/>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05015" y="4207396"/>
            <a:ext cx="14108430" cy="1401766"/>
          </a:xfrm>
        </p:spPr>
        <p:txBody>
          <a:bodyPr>
            <a:normAutofit fontScale="90000"/>
          </a:bodyPr>
          <a:lstStyle/>
          <a:p>
            <a:r>
              <a:rPr lang="en-US" altLang="zh-TW" dirty="0" smtClean="0">
                <a:solidFill>
                  <a:schemeClr val="accent1"/>
                </a:solidFill>
              </a:rPr>
              <a:t>112</a:t>
            </a:r>
            <a:r>
              <a:rPr lang="zh-TW" altLang="en-US" dirty="0" smtClean="0">
                <a:solidFill>
                  <a:schemeClr val="accent1"/>
                </a:solidFill>
              </a:rPr>
              <a:t>學年</a:t>
            </a:r>
            <a:r>
              <a:rPr lang="zh-TW" altLang="en-US" dirty="0" smtClean="0">
                <a:solidFill>
                  <a:schemeClr val="accent1"/>
                </a:solidFill>
              </a:rPr>
              <a:t>度</a:t>
            </a:r>
            <a:r>
              <a:rPr lang="en-US" altLang="zh-TW" dirty="0">
                <a:solidFill>
                  <a:schemeClr val="accent1"/>
                </a:solidFill>
              </a:rPr>
              <a:t/>
            </a:r>
            <a:br>
              <a:rPr lang="en-US" altLang="zh-TW" dirty="0">
                <a:solidFill>
                  <a:schemeClr val="accent1"/>
                </a:solidFill>
              </a:rPr>
            </a:br>
            <a:r>
              <a:rPr lang="zh-TW" altLang="en-US" dirty="0"/>
              <a:t>遴選教育實習機構說明會</a:t>
            </a:r>
            <a:endParaRPr lang="en-US" dirty="0"/>
          </a:p>
        </p:txBody>
      </p:sp>
      <p:sp>
        <p:nvSpPr>
          <p:cNvPr id="3" name="サブタイトル 2"/>
          <p:cNvSpPr>
            <a:spLocks noGrp="1"/>
          </p:cNvSpPr>
          <p:nvPr>
            <p:ph type="subTitle" idx="1"/>
          </p:nvPr>
        </p:nvSpPr>
        <p:spPr>
          <a:xfrm>
            <a:off x="2305015" y="6223620"/>
            <a:ext cx="13681520" cy="1584176"/>
          </a:xfrm>
        </p:spPr>
        <p:txBody>
          <a:bodyPr>
            <a:normAutofit/>
          </a:bodyPr>
          <a:lstStyle/>
          <a:p>
            <a:pPr>
              <a:spcBef>
                <a:spcPts val="1800"/>
              </a:spcBef>
            </a:pPr>
            <a:r>
              <a:rPr lang="zh-TW" altLang="en-US" dirty="0">
                <a:ln w="0"/>
                <a:effectLst>
                  <a:outerShdw blurRad="38100" dist="25400" dir="5400000" algn="ctr" rotWithShape="0">
                    <a:srgbClr val="6E747A">
                      <a:alpha val="43000"/>
                    </a:srgbClr>
                  </a:outerShdw>
                </a:effectLst>
              </a:rPr>
              <a:t>主辦單位：國立嘉義大學師資培育中心</a:t>
            </a:r>
            <a:endParaRPr lang="en-US" altLang="zh-TW"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25325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E180D4A7-C9FB-4DFB-919C-405C955672EB}">
      <p14:showEvtLst xmlns:p14="http://schemas.microsoft.com/office/powerpoint/2010/main">
        <p14:playEvt time="765" objId="1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sz="quarter" idx="14"/>
          </p:nvPr>
        </p:nvSpPr>
        <p:spPr/>
        <p:txBody>
          <a:bodyPr/>
          <a:lstStyle/>
          <a:p>
            <a:r>
              <a:rPr lang="zh-TW" altLang="en-US" sz="4000" dirty="0">
                <a:solidFill>
                  <a:srgbClr val="002060"/>
                </a:solidFill>
              </a:rPr>
              <a:t>實習需繳納</a:t>
            </a:r>
            <a:r>
              <a:rPr lang="en-US" altLang="zh-TW" sz="4000" dirty="0">
                <a:solidFill>
                  <a:srgbClr val="002060"/>
                </a:solidFill>
              </a:rPr>
              <a:t>4</a:t>
            </a:r>
            <a:r>
              <a:rPr lang="zh-TW" altLang="en-US" sz="4000" dirty="0">
                <a:solidFill>
                  <a:srgbClr val="002060"/>
                </a:solidFill>
              </a:rPr>
              <a:t>學分之教育實習輔導</a:t>
            </a:r>
            <a:r>
              <a:rPr lang="zh-TW" altLang="en-US" sz="4000" dirty="0" smtClean="0">
                <a:solidFill>
                  <a:srgbClr val="002060"/>
                </a:solidFill>
              </a:rPr>
              <a:t>費</a:t>
            </a:r>
            <a:r>
              <a:rPr lang="zh-TW" altLang="en-US" sz="4000" dirty="0">
                <a:solidFill>
                  <a:srgbClr val="002060"/>
                </a:solidFill>
              </a:rPr>
              <a:t>（</a:t>
            </a:r>
            <a:r>
              <a:rPr lang="en-US" altLang="zh-TW" sz="4000" dirty="0" smtClean="0">
                <a:solidFill>
                  <a:srgbClr val="002060"/>
                </a:solidFill>
              </a:rPr>
              <a:t>1,310</a:t>
            </a:r>
            <a:r>
              <a:rPr lang="zh-TW" altLang="en-US" sz="4000" dirty="0">
                <a:solidFill>
                  <a:srgbClr val="002060"/>
                </a:solidFill>
              </a:rPr>
              <a:t>元*</a:t>
            </a:r>
            <a:r>
              <a:rPr lang="en-US" altLang="zh-TW" sz="4000" dirty="0">
                <a:solidFill>
                  <a:srgbClr val="002060"/>
                </a:solidFill>
              </a:rPr>
              <a:t>4</a:t>
            </a:r>
            <a:r>
              <a:rPr lang="zh-TW" altLang="en-US" sz="4000" dirty="0">
                <a:solidFill>
                  <a:srgbClr val="002060"/>
                </a:solidFill>
              </a:rPr>
              <a:t>學分</a:t>
            </a:r>
            <a:r>
              <a:rPr lang="en-US" altLang="zh-TW" sz="4000" dirty="0">
                <a:solidFill>
                  <a:srgbClr val="002060"/>
                </a:solidFill>
              </a:rPr>
              <a:t>=5,240</a:t>
            </a:r>
            <a:r>
              <a:rPr lang="zh-TW" altLang="en-US" sz="4000" dirty="0" smtClean="0">
                <a:solidFill>
                  <a:srgbClr val="002060"/>
                </a:solidFill>
              </a:rPr>
              <a:t>元</a:t>
            </a:r>
            <a:r>
              <a:rPr lang="zh-TW" altLang="en-US" sz="4000" dirty="0">
                <a:solidFill>
                  <a:srgbClr val="002060"/>
                </a:solidFill>
              </a:rPr>
              <a:t>）</a:t>
            </a:r>
            <a:endParaRPr lang="en-US" altLang="zh-TW" sz="4000" dirty="0" smtClean="0">
              <a:solidFill>
                <a:srgbClr val="002060"/>
              </a:solidFill>
            </a:endParaRPr>
          </a:p>
          <a:p>
            <a:r>
              <a:rPr lang="zh-TW" altLang="en-US" sz="4000" dirty="0">
                <a:solidFill>
                  <a:srgbClr val="002060"/>
                </a:solidFill>
              </a:rPr>
              <a:t>學校平安</a:t>
            </a:r>
            <a:r>
              <a:rPr lang="zh-TW" altLang="en-US" sz="4000" dirty="0" smtClean="0">
                <a:solidFill>
                  <a:srgbClr val="002060"/>
                </a:solidFill>
              </a:rPr>
              <a:t>保險費</a:t>
            </a:r>
            <a:r>
              <a:rPr lang="en-US" altLang="zh-TW" sz="4000" dirty="0" smtClean="0">
                <a:solidFill>
                  <a:srgbClr val="002060"/>
                </a:solidFill>
              </a:rPr>
              <a:t>298</a:t>
            </a:r>
            <a:r>
              <a:rPr lang="zh-TW" altLang="en-US" sz="4000" dirty="0" smtClean="0">
                <a:solidFill>
                  <a:srgbClr val="002060"/>
                </a:solidFill>
              </a:rPr>
              <a:t>元</a:t>
            </a:r>
            <a:r>
              <a:rPr lang="zh-TW" altLang="en-US" sz="4000" dirty="0" smtClean="0">
                <a:solidFill>
                  <a:srgbClr val="002060"/>
                </a:solidFill>
              </a:rPr>
              <a:t>（</a:t>
            </a:r>
            <a:r>
              <a:rPr lang="zh-TW" altLang="en-US" sz="4000" dirty="0" smtClean="0">
                <a:solidFill>
                  <a:srgbClr val="002060"/>
                </a:solidFill>
              </a:rPr>
              <a:t>幼教</a:t>
            </a:r>
            <a:r>
              <a:rPr lang="zh-TW" altLang="en-US" sz="4000" dirty="0" smtClean="0">
                <a:solidFill>
                  <a:srgbClr val="002060"/>
                </a:solidFill>
              </a:rPr>
              <a:t>專</a:t>
            </a:r>
            <a:r>
              <a:rPr lang="zh-TW" altLang="en-US" sz="4000" dirty="0" smtClean="0">
                <a:solidFill>
                  <a:srgbClr val="002060"/>
                </a:solidFill>
              </a:rPr>
              <a:t>班及跨校生另行處理</a:t>
            </a:r>
            <a:r>
              <a:rPr lang="zh-TW" altLang="en-US" sz="4000" dirty="0" smtClean="0">
                <a:solidFill>
                  <a:srgbClr val="002060"/>
                </a:solidFill>
              </a:rPr>
              <a:t>）</a:t>
            </a:r>
            <a:endParaRPr lang="en-US" altLang="zh-TW" sz="4000" dirty="0">
              <a:solidFill>
                <a:srgbClr val="002060"/>
              </a:solidFill>
            </a:endParaRPr>
          </a:p>
          <a:p>
            <a:r>
              <a:rPr lang="en-US" altLang="zh-TW" dirty="0" smtClean="0">
                <a:solidFill>
                  <a:srgbClr val="C00000"/>
                </a:solidFill>
              </a:rPr>
              <a:t>110</a:t>
            </a:r>
            <a:r>
              <a:rPr lang="zh-TW" altLang="en-US" dirty="0" smtClean="0">
                <a:solidFill>
                  <a:srgbClr val="C00000"/>
                </a:solidFill>
              </a:rPr>
              <a:t>學年度起</a:t>
            </a:r>
            <a:r>
              <a:rPr lang="zh-TW" altLang="en-US" dirty="0"/>
              <a:t>入學者</a:t>
            </a:r>
            <a:r>
              <a:rPr lang="zh-TW" altLang="en-US" dirty="0" smtClean="0"/>
              <a:t>，若選擇</a:t>
            </a:r>
            <a:r>
              <a:rPr lang="zh-TW" altLang="en-US" dirty="0"/>
              <a:t>之實習學校不在限定</a:t>
            </a:r>
            <a:r>
              <a:rPr lang="zh-TW" altLang="en-US" dirty="0" smtClean="0"/>
              <a:t>區域</a:t>
            </a:r>
            <a:r>
              <a:rPr lang="zh-TW" altLang="en-US" dirty="0" smtClean="0">
                <a:solidFill>
                  <a:srgbClr val="002060"/>
                </a:solidFill>
              </a:rPr>
              <a:t>（</a:t>
            </a:r>
            <a:r>
              <a:rPr lang="zh-TW" altLang="en-US" dirty="0">
                <a:solidFill>
                  <a:srgbClr val="002060"/>
                </a:solidFill>
              </a:rPr>
              <a:t>臺中市、南投縣、彰化縣、雲林縣、嘉義縣市、臺南市及高雄市</a:t>
            </a:r>
            <a:r>
              <a:rPr lang="zh-TW" altLang="en-US" dirty="0" smtClean="0">
                <a:solidFill>
                  <a:srgbClr val="002060"/>
                </a:solidFill>
              </a:rPr>
              <a:t>）</a:t>
            </a:r>
            <a:r>
              <a:rPr lang="zh-TW" altLang="en-US" dirty="0" smtClean="0"/>
              <a:t>，應</a:t>
            </a:r>
            <a:r>
              <a:rPr lang="zh-TW" altLang="en-US" dirty="0"/>
              <a:t>自行負擔實習指導教師去回程交通費之差額，但公費生需返回分發縣市實習者不在此限。</a:t>
            </a:r>
            <a:endParaRPr lang="en-US" altLang="zh-TW" dirty="0" smtClean="0"/>
          </a:p>
        </p:txBody>
      </p:sp>
      <p:sp>
        <p:nvSpPr>
          <p:cNvPr id="4" name="標題 3"/>
          <p:cNvSpPr>
            <a:spLocks noGrp="1"/>
          </p:cNvSpPr>
          <p:nvPr>
            <p:ph type="title"/>
          </p:nvPr>
        </p:nvSpPr>
        <p:spPr/>
        <p:txBody>
          <a:bodyPr/>
          <a:lstStyle/>
          <a:p>
            <a:r>
              <a:rPr lang="zh-TW" altLang="en-US" dirty="0" smtClean="0"/>
              <a:t>實習</a:t>
            </a:r>
            <a:r>
              <a:rPr lang="zh-TW" altLang="en-US" dirty="0"/>
              <a:t>輔導</a:t>
            </a:r>
            <a:r>
              <a:rPr lang="zh-TW" altLang="en-US" dirty="0" smtClean="0"/>
              <a:t>費收費</a:t>
            </a:r>
            <a:endParaRPr lang="zh-TW" altLang="en-US" dirty="0"/>
          </a:p>
        </p:txBody>
      </p:sp>
    </p:spTree>
    <p:extLst>
      <p:ext uri="{BB962C8B-B14F-4D97-AF65-F5344CB8AC3E}">
        <p14:creationId xmlns:p14="http://schemas.microsoft.com/office/powerpoint/2010/main" val="2715891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4254" y="534988"/>
            <a:ext cx="17069325" cy="9433048"/>
          </a:xfrm>
          <a:prstGeom prst="rect">
            <a:avLst/>
          </a:prstGeom>
        </p:spPr>
      </p:pic>
    </p:spTree>
    <p:extLst>
      <p:ext uri="{BB962C8B-B14F-4D97-AF65-F5344CB8AC3E}">
        <p14:creationId xmlns:p14="http://schemas.microsoft.com/office/powerpoint/2010/main" val="1506605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sz="quarter" idx="14"/>
          </p:nvPr>
        </p:nvSpPr>
        <p:spPr/>
        <p:txBody>
          <a:bodyPr>
            <a:normAutofit/>
          </a:bodyPr>
          <a:lstStyle/>
          <a:p>
            <a:pPr marL="571500" lvl="1" indent="-571500">
              <a:buFont typeface="Wingdings" panose="05000000000000000000" pitchFamily="2" charset="2"/>
              <a:buChar char="u"/>
            </a:pPr>
            <a:r>
              <a:rPr lang="zh-TW" altLang="en-US" sz="4000" dirty="0" smtClean="0">
                <a:sym typeface="Wingdings" panose="05000000000000000000" pitchFamily="2" charset="2"/>
              </a:rPr>
              <a:t>教育部</a:t>
            </a:r>
            <a:r>
              <a:rPr lang="zh-TW" altLang="en-US" sz="4000" dirty="0">
                <a:sym typeface="Wingdings" panose="05000000000000000000" pitchFamily="2" charset="2"/>
              </a:rPr>
              <a:t>已規定實習成績均在實習平台登錄，不再以紙本紀錄</a:t>
            </a:r>
            <a:r>
              <a:rPr lang="zh-TW" altLang="en-US" sz="4000" dirty="0" smtClean="0">
                <a:sym typeface="Wingdings" panose="05000000000000000000" pitchFamily="2" charset="2"/>
              </a:rPr>
              <a:t>。</a:t>
            </a:r>
            <a:endParaRPr lang="en-US" altLang="zh-TW" sz="4000" dirty="0" smtClean="0">
              <a:sym typeface="Wingdings" panose="05000000000000000000" pitchFamily="2" charset="2"/>
            </a:endParaRPr>
          </a:p>
          <a:p>
            <a:pPr marL="571500" lvl="1" indent="-571500">
              <a:buFont typeface="Wingdings" panose="05000000000000000000" pitchFamily="2" charset="2"/>
              <a:buChar char="u"/>
            </a:pPr>
            <a:r>
              <a:rPr lang="zh-TW" altLang="en-US" sz="4000" dirty="0" smtClean="0">
                <a:sym typeface="Wingdings" panose="05000000000000000000" pitchFamily="2" charset="2"/>
              </a:rPr>
              <a:t>建議</a:t>
            </a:r>
            <a:r>
              <a:rPr lang="zh-TW" altLang="en-US" sz="4000" dirty="0">
                <a:sym typeface="Wingdings" panose="05000000000000000000" pitchFamily="2" charset="2"/>
              </a:rPr>
              <a:t>可以優先尋找</a:t>
            </a:r>
            <a:r>
              <a:rPr lang="en-US" altLang="zh-TW" sz="4000" dirty="0" smtClean="0">
                <a:sym typeface="Wingdings" panose="05000000000000000000" pitchFamily="2" charset="2"/>
              </a:rPr>
              <a:t>111-112</a:t>
            </a:r>
            <a:r>
              <a:rPr lang="zh-TW" altLang="en-US" sz="4000" dirty="0" smtClean="0">
                <a:sym typeface="Wingdings" panose="05000000000000000000" pitchFamily="2" charset="2"/>
              </a:rPr>
              <a:t>學年</a:t>
            </a:r>
            <a:r>
              <a:rPr lang="zh-TW" altLang="en-US" sz="4000" dirty="0" smtClean="0">
                <a:sym typeface="Wingdings" panose="05000000000000000000" pitchFamily="2" charset="2"/>
              </a:rPr>
              <a:t>度有輔導本校實習生</a:t>
            </a:r>
            <a:r>
              <a:rPr lang="zh-TW" altLang="en-US" sz="4000" dirty="0">
                <a:sym typeface="Wingdings" panose="05000000000000000000" pitchFamily="2" charset="2"/>
              </a:rPr>
              <a:t>經驗的實習</a:t>
            </a:r>
            <a:r>
              <a:rPr lang="zh-TW" altLang="en-US" sz="4000" dirty="0" smtClean="0">
                <a:sym typeface="Wingdings" panose="05000000000000000000" pitchFamily="2" charset="2"/>
              </a:rPr>
              <a:t>機構、</a:t>
            </a:r>
            <a:r>
              <a:rPr lang="zh-TW" altLang="en-US" sz="4000" dirty="0">
                <a:sym typeface="Wingdings" panose="05000000000000000000" pitchFamily="2" charset="2"/>
              </a:rPr>
              <a:t>嘉義大學師培策略聯盟夥伴學校</a:t>
            </a:r>
            <a:r>
              <a:rPr lang="zh-TW" altLang="en-US" sz="4000" dirty="0" smtClean="0">
                <a:sym typeface="Wingdings" panose="05000000000000000000" pitchFamily="2" charset="2"/>
              </a:rPr>
              <a:t>，</a:t>
            </a:r>
            <a:r>
              <a:rPr lang="zh-TW" altLang="en-US" sz="4000" dirty="0">
                <a:sym typeface="Wingdings" panose="05000000000000000000" pitchFamily="2" charset="2"/>
              </a:rPr>
              <a:t>或是妥</a:t>
            </a:r>
            <a:r>
              <a:rPr lang="zh-TW" altLang="en-US" sz="4000" dirty="0" smtClean="0">
                <a:sym typeface="Wingdings" panose="05000000000000000000" pitchFamily="2" charset="2"/>
              </a:rPr>
              <a:t>適利用</a:t>
            </a:r>
            <a:r>
              <a:rPr lang="zh-TW" altLang="en-US" sz="4000" dirty="0">
                <a:sym typeface="Wingdings" panose="05000000000000000000" pitchFamily="2" charset="2"/>
              </a:rPr>
              <a:t>面談討論，尋找理念接近的實習</a:t>
            </a:r>
            <a:r>
              <a:rPr lang="zh-TW" altLang="en-US" sz="4000" dirty="0" smtClean="0">
                <a:sym typeface="Wingdings" panose="05000000000000000000" pitchFamily="2" charset="2"/>
              </a:rPr>
              <a:t>機構。</a:t>
            </a:r>
            <a:endParaRPr lang="en-US" altLang="zh-TW" sz="4000" dirty="0" smtClean="0">
              <a:sym typeface="Wingdings" panose="05000000000000000000" pitchFamily="2" charset="2"/>
            </a:endParaRPr>
          </a:p>
          <a:p>
            <a:pPr marL="571500" lvl="1" indent="-571500">
              <a:buFont typeface="Wingdings" panose="05000000000000000000" pitchFamily="2" charset="2"/>
              <a:buChar char="u"/>
            </a:pPr>
            <a:r>
              <a:rPr lang="zh-TW" altLang="en-US" sz="4000" dirty="0">
                <a:sym typeface="Wingdings" panose="05000000000000000000" pitchFamily="2" charset="2"/>
              </a:rPr>
              <a:t>盡量</a:t>
            </a:r>
            <a:r>
              <a:rPr lang="zh-TW" altLang="en-US" sz="4000" dirty="0" smtClean="0">
                <a:sym typeface="Wingdings" panose="05000000000000000000" pitchFamily="2" charset="2"/>
              </a:rPr>
              <a:t>選擇</a:t>
            </a:r>
            <a:r>
              <a:rPr lang="zh-TW" altLang="en-US" sz="4000" dirty="0">
                <a:sym typeface="Wingdings" panose="05000000000000000000" pitchFamily="2" charset="2"/>
              </a:rPr>
              <a:t>位於</a:t>
            </a:r>
            <a:r>
              <a:rPr lang="zh-TW" altLang="en-US" sz="4000" dirty="0">
                <a:solidFill>
                  <a:srgbClr val="C00000"/>
                </a:solidFill>
                <a:sym typeface="Wingdings" panose="05000000000000000000" pitchFamily="2" charset="2"/>
              </a:rPr>
              <a:t>台中市、</a:t>
            </a:r>
            <a:r>
              <a:rPr lang="zh-TW" altLang="en-US" sz="4000" dirty="0" smtClean="0">
                <a:solidFill>
                  <a:srgbClr val="C00000"/>
                </a:solidFill>
                <a:sym typeface="Wingdings" panose="05000000000000000000" pitchFamily="2" charset="2"/>
              </a:rPr>
              <a:t>南投縣、彰化縣、</a:t>
            </a:r>
            <a:r>
              <a:rPr lang="zh-TW" altLang="en-US" sz="4000" dirty="0">
                <a:solidFill>
                  <a:srgbClr val="C00000"/>
                </a:solidFill>
                <a:sym typeface="Wingdings" panose="05000000000000000000" pitchFamily="2" charset="2"/>
              </a:rPr>
              <a:t>雲林縣、嘉義</a:t>
            </a:r>
            <a:r>
              <a:rPr lang="zh-TW" altLang="en-US" sz="4000" dirty="0" smtClean="0">
                <a:solidFill>
                  <a:srgbClr val="C00000"/>
                </a:solidFill>
                <a:sym typeface="Wingdings" panose="05000000000000000000" pitchFamily="2" charset="2"/>
              </a:rPr>
              <a:t>縣市</a:t>
            </a:r>
            <a:r>
              <a:rPr lang="zh-TW" altLang="en-US" sz="4000" dirty="0">
                <a:solidFill>
                  <a:srgbClr val="C00000"/>
                </a:solidFill>
                <a:sym typeface="Wingdings" panose="05000000000000000000" pitchFamily="2" charset="2"/>
              </a:rPr>
              <a:t>、台南市、高雄市</a:t>
            </a:r>
            <a:r>
              <a:rPr lang="zh-TW" altLang="en-US" sz="4000" dirty="0">
                <a:sym typeface="Wingdings" panose="05000000000000000000" pitchFamily="2" charset="2"/>
              </a:rPr>
              <a:t>，且經教育部公告為適合教育實習之機構</a:t>
            </a:r>
            <a:r>
              <a:rPr lang="zh-TW" altLang="en-US" sz="4000" dirty="0" smtClean="0">
                <a:sym typeface="Wingdings" panose="05000000000000000000" pitchFamily="2" charset="2"/>
              </a:rPr>
              <a:t>。</a:t>
            </a:r>
            <a:endParaRPr lang="en-US" altLang="zh-TW" sz="4000" dirty="0" smtClean="0">
              <a:sym typeface="Wingdings" panose="05000000000000000000" pitchFamily="2" charset="2"/>
            </a:endParaRPr>
          </a:p>
          <a:p>
            <a:pPr marL="571500" lvl="1" indent="-571500">
              <a:buFont typeface="Wingdings" panose="05000000000000000000" pitchFamily="2" charset="2"/>
              <a:buChar char="u"/>
            </a:pPr>
            <a:r>
              <a:rPr lang="zh-TW" altLang="en-US" sz="4000" dirty="0" smtClean="0">
                <a:sym typeface="Wingdings" panose="05000000000000000000" pitchFamily="2" charset="2"/>
              </a:rPr>
              <a:t>盡量選擇</a:t>
            </a:r>
            <a:r>
              <a:rPr lang="zh-TW" altLang="en-US" sz="4000" dirty="0" smtClean="0">
                <a:solidFill>
                  <a:schemeClr val="accent6">
                    <a:lumMod val="50000"/>
                  </a:schemeClr>
                </a:solidFill>
                <a:sym typeface="Wingdings" panose="05000000000000000000" pitchFamily="2" charset="2"/>
              </a:rPr>
              <a:t>制度健全的公立學校</a:t>
            </a:r>
            <a:r>
              <a:rPr lang="zh-TW" altLang="en-US" sz="4000" dirty="0" smtClean="0">
                <a:sym typeface="Wingdings" panose="05000000000000000000" pitchFamily="2" charset="2"/>
              </a:rPr>
              <a:t>，避免產生後續實習上的問題。</a:t>
            </a:r>
            <a:endParaRPr lang="en-US" altLang="zh-TW" sz="4000" dirty="0" smtClean="0">
              <a:sym typeface="Wingdings" panose="05000000000000000000" pitchFamily="2" charset="2"/>
            </a:endParaRPr>
          </a:p>
          <a:p>
            <a:pPr marL="0" lvl="1" indent="0">
              <a:buNone/>
            </a:pPr>
            <a:endParaRPr lang="en-US" altLang="zh-TW" sz="4000" dirty="0">
              <a:sym typeface="Wingdings" panose="05000000000000000000" pitchFamily="2" charset="2"/>
            </a:endParaRPr>
          </a:p>
          <a:p>
            <a:pPr marL="0" lvl="1" indent="0">
              <a:buNone/>
            </a:pPr>
            <a:endParaRPr lang="en-US" altLang="zh-TW" sz="4000" dirty="0">
              <a:sym typeface="Wingdings" panose="05000000000000000000" pitchFamily="2" charset="2"/>
            </a:endParaRPr>
          </a:p>
          <a:p>
            <a:pPr marL="0" lvl="1" indent="0">
              <a:buNone/>
            </a:pPr>
            <a:endParaRPr lang="en-US" altLang="zh-TW" sz="4000" dirty="0"/>
          </a:p>
          <a:p>
            <a:pPr marL="0" lvl="1" indent="0">
              <a:buNone/>
            </a:pPr>
            <a:endParaRPr lang="en-US" altLang="zh-TW" sz="4000" dirty="0"/>
          </a:p>
          <a:p>
            <a:pPr marL="0" lvl="1" indent="0">
              <a:buNone/>
            </a:pPr>
            <a:endParaRPr lang="en-US" altLang="zh-TW" sz="4000" dirty="0"/>
          </a:p>
          <a:p>
            <a:endParaRPr lang="zh-TW" altLang="en-US" sz="4400" dirty="0"/>
          </a:p>
        </p:txBody>
      </p:sp>
      <p:sp>
        <p:nvSpPr>
          <p:cNvPr id="4" name="標題 3"/>
          <p:cNvSpPr>
            <a:spLocks noGrp="1"/>
          </p:cNvSpPr>
          <p:nvPr>
            <p:ph type="title"/>
          </p:nvPr>
        </p:nvSpPr>
        <p:spPr/>
        <p:txBody>
          <a:bodyPr/>
          <a:lstStyle/>
          <a:p>
            <a:r>
              <a:rPr lang="zh-TW" altLang="en-US" dirty="0"/>
              <a:t>選擇實習機構注意事項</a:t>
            </a:r>
            <a:endParaRPr lang="en-US" altLang="zh-TW" dirty="0"/>
          </a:p>
        </p:txBody>
      </p:sp>
    </p:spTree>
    <p:extLst>
      <p:ext uri="{BB962C8B-B14F-4D97-AF65-F5344CB8AC3E}">
        <p14:creationId xmlns:p14="http://schemas.microsoft.com/office/powerpoint/2010/main" val="2500022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sz="quarter" idx="14"/>
          </p:nvPr>
        </p:nvSpPr>
        <p:spPr/>
        <p:txBody>
          <a:bodyPr/>
          <a:lstStyle/>
          <a:p>
            <a:pPr marL="0" lvl="1" indent="0">
              <a:buNone/>
            </a:pPr>
            <a:endParaRPr lang="en-US" altLang="zh-TW" dirty="0"/>
          </a:p>
          <a:p>
            <a:pPr marL="0" lvl="1" indent="0">
              <a:buNone/>
            </a:pPr>
            <a:r>
              <a:rPr lang="zh-TW" altLang="en-US" dirty="0" smtClean="0"/>
              <a:t> </a:t>
            </a:r>
            <a:endParaRPr lang="en-US" altLang="zh-TW" dirty="0">
              <a:sym typeface="Wingdings" panose="05000000000000000000" pitchFamily="2" charset="2"/>
            </a:endParaRPr>
          </a:p>
          <a:p>
            <a:pPr marL="0" lvl="1" indent="0">
              <a:buNone/>
            </a:pPr>
            <a:endParaRPr lang="en-US" altLang="zh-TW" b="1" dirty="0">
              <a:sym typeface="Wingdings" panose="05000000000000000000" pitchFamily="2" charset="2"/>
            </a:endParaRPr>
          </a:p>
          <a:p>
            <a:pPr marL="0" lvl="1" indent="0">
              <a:buNone/>
            </a:pPr>
            <a:endParaRPr lang="en-US" altLang="zh-TW" b="1" dirty="0">
              <a:sym typeface="Wingdings" panose="05000000000000000000" pitchFamily="2" charset="2"/>
            </a:endParaRPr>
          </a:p>
          <a:p>
            <a:pPr marL="0" lvl="1" indent="0">
              <a:buNone/>
            </a:pPr>
            <a:endParaRPr lang="en-US" altLang="zh-TW" dirty="0"/>
          </a:p>
          <a:p>
            <a:pPr marL="0" lvl="1" indent="0">
              <a:buNone/>
            </a:pPr>
            <a:endParaRPr lang="en-US" altLang="zh-TW" dirty="0"/>
          </a:p>
          <a:p>
            <a:pPr marL="0" lvl="1" indent="0">
              <a:buNone/>
            </a:pPr>
            <a:endParaRPr lang="en-US" altLang="zh-TW" b="1" dirty="0"/>
          </a:p>
          <a:p>
            <a:endParaRPr lang="zh-TW" altLang="en-US" dirty="0"/>
          </a:p>
        </p:txBody>
      </p:sp>
      <p:sp>
        <p:nvSpPr>
          <p:cNvPr id="4" name="標題 3"/>
          <p:cNvSpPr>
            <a:spLocks noGrp="1"/>
          </p:cNvSpPr>
          <p:nvPr>
            <p:ph type="title"/>
          </p:nvPr>
        </p:nvSpPr>
        <p:spPr/>
        <p:txBody>
          <a:bodyPr/>
          <a:lstStyle/>
          <a:p>
            <a:r>
              <a:rPr lang="zh-TW" altLang="en-US" dirty="0"/>
              <a:t>實習平台</a:t>
            </a:r>
            <a:r>
              <a:rPr lang="zh-TW" altLang="en-US" dirty="0" smtClean="0"/>
              <a:t>機構查詢方法</a:t>
            </a:r>
            <a:endParaRPr lang="en-US" altLang="zh-TW" dirty="0"/>
          </a:p>
        </p:txBody>
      </p:sp>
      <p:pic>
        <p:nvPicPr>
          <p:cNvPr id="3" name="圖片 2"/>
          <p:cNvPicPr>
            <a:picLocks noChangeAspect="1"/>
          </p:cNvPicPr>
          <p:nvPr/>
        </p:nvPicPr>
        <p:blipFill rotWithShape="1">
          <a:blip r:embed="rId2"/>
          <a:srcRect t="9680" r="5450" b="22641"/>
          <a:stretch/>
        </p:blipFill>
        <p:spPr>
          <a:xfrm>
            <a:off x="943658" y="2623221"/>
            <a:ext cx="15532178" cy="6948772"/>
          </a:xfrm>
          <a:prstGeom prst="rect">
            <a:avLst/>
          </a:prstGeom>
        </p:spPr>
      </p:pic>
    </p:spTree>
    <p:extLst>
      <p:ext uri="{BB962C8B-B14F-4D97-AF65-F5344CB8AC3E}">
        <p14:creationId xmlns:p14="http://schemas.microsoft.com/office/powerpoint/2010/main" val="358394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a:t>實習平台機構查詢方法</a:t>
            </a:r>
          </a:p>
        </p:txBody>
      </p:sp>
      <p:pic>
        <p:nvPicPr>
          <p:cNvPr id="4" name="圖片 3"/>
          <p:cNvPicPr>
            <a:picLocks noChangeAspect="1"/>
          </p:cNvPicPr>
          <p:nvPr/>
        </p:nvPicPr>
        <p:blipFill rotWithShape="1">
          <a:blip r:embed="rId2"/>
          <a:srcRect l="258" t="9680" r="1400" b="11120"/>
          <a:stretch/>
        </p:blipFill>
        <p:spPr>
          <a:xfrm>
            <a:off x="943658" y="2227175"/>
            <a:ext cx="15736730" cy="7920881"/>
          </a:xfrm>
          <a:prstGeom prst="rect">
            <a:avLst/>
          </a:prstGeom>
        </p:spPr>
      </p:pic>
      <p:sp>
        <p:nvSpPr>
          <p:cNvPr id="5" name="矩形 4"/>
          <p:cNvSpPr/>
          <p:nvPr/>
        </p:nvSpPr>
        <p:spPr>
          <a:xfrm>
            <a:off x="14975854" y="3343300"/>
            <a:ext cx="1872208" cy="720080"/>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TW" altLang="en-US"/>
          </a:p>
        </p:txBody>
      </p:sp>
      <p:sp>
        <p:nvSpPr>
          <p:cNvPr id="6" name="文字方塊 5"/>
          <p:cNvSpPr txBox="1"/>
          <p:nvPr/>
        </p:nvSpPr>
        <p:spPr>
          <a:xfrm>
            <a:off x="15004711" y="4148344"/>
            <a:ext cx="2016224" cy="584775"/>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點選搜尋</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4973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sz="quarter" idx="14"/>
          </p:nvPr>
        </p:nvSpPr>
        <p:spPr>
          <a:xfrm>
            <a:off x="934293" y="2407196"/>
            <a:ext cx="16417824" cy="7560840"/>
          </a:xfrm>
        </p:spPr>
        <p:txBody>
          <a:bodyPr>
            <a:normAutofit/>
          </a:bodyPr>
          <a:lstStyle/>
          <a:p>
            <a:pPr marL="571500" indent="-571500">
              <a:buFont typeface="Wingdings" panose="05000000000000000000" pitchFamily="2" charset="2"/>
              <a:buChar char="u"/>
            </a:pPr>
            <a:r>
              <a:rPr lang="zh-TW" altLang="en-US" dirty="0" smtClean="0"/>
              <a:t>搜尋機構關鍵字，出現適合並有名額代表該機構可以實習</a:t>
            </a:r>
            <a:endParaRPr lang="zh-TW" altLang="en-US" dirty="0"/>
          </a:p>
        </p:txBody>
      </p:sp>
      <p:sp>
        <p:nvSpPr>
          <p:cNvPr id="4" name="標題 3"/>
          <p:cNvSpPr>
            <a:spLocks noGrp="1"/>
          </p:cNvSpPr>
          <p:nvPr>
            <p:ph type="title"/>
          </p:nvPr>
        </p:nvSpPr>
        <p:spPr/>
        <p:txBody>
          <a:bodyPr/>
          <a:lstStyle/>
          <a:p>
            <a:r>
              <a:rPr lang="zh-TW" altLang="en-US" dirty="0"/>
              <a:t>實習平台機構查詢方法</a:t>
            </a:r>
          </a:p>
        </p:txBody>
      </p:sp>
      <p:pic>
        <p:nvPicPr>
          <p:cNvPr id="6" name="圖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4273" y="3487316"/>
            <a:ext cx="16777864" cy="6194905"/>
          </a:xfrm>
          <a:prstGeom prst="rect">
            <a:avLst/>
          </a:prstGeom>
        </p:spPr>
      </p:pic>
      <p:sp>
        <p:nvSpPr>
          <p:cNvPr id="7" name="矩形 6"/>
          <p:cNvSpPr/>
          <p:nvPr/>
        </p:nvSpPr>
        <p:spPr>
          <a:xfrm>
            <a:off x="12167542" y="7519764"/>
            <a:ext cx="792088" cy="360040"/>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TW" altLang="en-US"/>
          </a:p>
        </p:txBody>
      </p:sp>
      <p:sp>
        <p:nvSpPr>
          <p:cNvPr id="8" name="矩形 7"/>
          <p:cNvSpPr/>
          <p:nvPr/>
        </p:nvSpPr>
        <p:spPr>
          <a:xfrm>
            <a:off x="15047862" y="7505053"/>
            <a:ext cx="720080" cy="360040"/>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TW" altLang="en-US"/>
          </a:p>
        </p:txBody>
      </p:sp>
    </p:spTree>
    <p:extLst>
      <p:ext uri="{BB962C8B-B14F-4D97-AF65-F5344CB8AC3E}">
        <p14:creationId xmlns:p14="http://schemas.microsoft.com/office/powerpoint/2010/main" val="611368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p:txBody>
          <a:bodyPr/>
          <a:lstStyle/>
          <a:p>
            <a:pPr marL="742950" indent="-742950">
              <a:buFont typeface="+mj-lt"/>
              <a:buAutoNum type="arabicPeriod"/>
            </a:pPr>
            <a:r>
              <a:rPr lang="zh-TW" altLang="en-US" dirty="0" smtClean="0"/>
              <a:t>是否承辦過實習業務</a:t>
            </a:r>
            <a:endParaRPr lang="en-US" altLang="zh-TW" dirty="0" smtClean="0"/>
          </a:p>
          <a:p>
            <a:pPr marL="742950" indent="-742950">
              <a:buFont typeface="+mj-lt"/>
              <a:buAutoNum type="arabicPeriod"/>
            </a:pPr>
            <a:r>
              <a:rPr lang="zh-TW" altLang="en-US" dirty="0"/>
              <a:t>是否</a:t>
            </a:r>
            <a:r>
              <a:rPr lang="zh-TW" altLang="en-US" dirty="0" smtClean="0"/>
              <a:t>有相關輔導計畫</a:t>
            </a:r>
            <a:endParaRPr lang="en-US" altLang="zh-TW" dirty="0" smtClean="0"/>
          </a:p>
          <a:p>
            <a:pPr marL="742950" indent="-742950">
              <a:buFont typeface="+mj-lt"/>
              <a:buAutoNum type="arabicPeriod"/>
            </a:pPr>
            <a:r>
              <a:rPr lang="zh-TW" altLang="en-US" dirty="0"/>
              <a:t>能指導</a:t>
            </a:r>
            <a:r>
              <a:rPr lang="zh-TW" altLang="en-US" dirty="0" smtClean="0"/>
              <a:t>的教師員額是否足夠</a:t>
            </a:r>
            <a:endParaRPr lang="en-US" altLang="zh-TW" dirty="0" smtClean="0"/>
          </a:p>
          <a:p>
            <a:pPr marL="742950" indent="-742950">
              <a:buFont typeface="+mj-lt"/>
              <a:buAutoNum type="arabicPeriod"/>
            </a:pPr>
            <a:r>
              <a:rPr lang="zh-TW" altLang="en-US" dirty="0"/>
              <a:t>是否</a:t>
            </a:r>
            <a:r>
              <a:rPr lang="zh-TW" altLang="en-US" dirty="0" smtClean="0"/>
              <a:t>有符合實習生專長的師資與類科</a:t>
            </a:r>
            <a:endParaRPr lang="en-US" altLang="zh-TW" dirty="0" smtClean="0"/>
          </a:p>
          <a:p>
            <a:pPr marL="742950" indent="-742950">
              <a:buFont typeface="+mj-lt"/>
              <a:buAutoNum type="arabicPeriod"/>
            </a:pPr>
            <a:r>
              <a:rPr lang="zh-TW" altLang="en-US" dirty="0" smtClean="0"/>
              <a:t>學校對於行政實習的想法</a:t>
            </a:r>
            <a:endParaRPr lang="zh-TW" altLang="en-US" dirty="0"/>
          </a:p>
        </p:txBody>
      </p:sp>
      <p:sp>
        <p:nvSpPr>
          <p:cNvPr id="3" name="標題 2"/>
          <p:cNvSpPr>
            <a:spLocks noGrp="1"/>
          </p:cNvSpPr>
          <p:nvPr>
            <p:ph type="title"/>
          </p:nvPr>
        </p:nvSpPr>
        <p:spPr/>
        <p:txBody>
          <a:bodyPr/>
          <a:lstStyle/>
          <a:p>
            <a:r>
              <a:rPr lang="zh-TW" altLang="en-US" dirty="0" smtClean="0"/>
              <a:t>選擇實習機構注意事項</a:t>
            </a:r>
            <a:endParaRPr lang="zh-TW" altLang="en-US" dirty="0"/>
          </a:p>
        </p:txBody>
      </p:sp>
    </p:spTree>
    <p:extLst>
      <p:ext uri="{BB962C8B-B14F-4D97-AF65-F5344CB8AC3E}">
        <p14:creationId xmlns:p14="http://schemas.microsoft.com/office/powerpoint/2010/main" val="3233979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p:txBody>
          <a:bodyPr/>
          <a:lstStyle/>
          <a:p>
            <a:pPr marL="742950" indent="-742950">
              <a:buFont typeface="+mj-lt"/>
              <a:buAutoNum type="arabicPeriod"/>
            </a:pPr>
            <a:r>
              <a:rPr lang="zh-TW" altLang="en-US" dirty="0"/>
              <a:t>實習生基本資料</a:t>
            </a:r>
            <a:r>
              <a:rPr lang="zh-TW" altLang="en-US" dirty="0" smtClean="0"/>
              <a:t>表</a:t>
            </a:r>
            <a:endParaRPr lang="en-US" altLang="zh-TW" dirty="0" smtClean="0"/>
          </a:p>
          <a:p>
            <a:pPr marL="742950" indent="-742950">
              <a:buFont typeface="+mj-lt"/>
              <a:buAutoNum type="arabicPeriod"/>
            </a:pPr>
            <a:r>
              <a:rPr lang="zh-TW" altLang="en-US" dirty="0" smtClean="0"/>
              <a:t>本校實習</a:t>
            </a:r>
            <a:r>
              <a:rPr lang="zh-TW" altLang="en-US" dirty="0"/>
              <a:t>同意書</a:t>
            </a:r>
          </a:p>
          <a:p>
            <a:pPr marL="742950" indent="-742950">
              <a:buFont typeface="+mj-lt"/>
              <a:buAutoNum type="arabicPeriod"/>
            </a:pPr>
            <a:r>
              <a:rPr lang="zh-TW" altLang="en-US" dirty="0"/>
              <a:t>教育實習機構同意書</a:t>
            </a:r>
          </a:p>
          <a:p>
            <a:pPr marL="742950" indent="-742950">
              <a:buFont typeface="+mj-lt"/>
              <a:buAutoNum type="arabicPeriod"/>
            </a:pPr>
            <a:r>
              <a:rPr lang="zh-TW" altLang="en-US" dirty="0"/>
              <a:t>教育實習審核表</a:t>
            </a:r>
          </a:p>
          <a:p>
            <a:pPr marL="742950" indent="-742950">
              <a:buFont typeface="+mj-lt"/>
              <a:buAutoNum type="arabicPeriod"/>
            </a:pPr>
            <a:r>
              <a:rPr lang="zh-TW" altLang="en-US" dirty="0"/>
              <a:t>研究生撰寫論文期間參與教育實習</a:t>
            </a:r>
            <a:r>
              <a:rPr lang="zh-TW" altLang="en-US" dirty="0" smtClean="0"/>
              <a:t>報告書（研究生</a:t>
            </a:r>
            <a:r>
              <a:rPr lang="zh-TW" altLang="en-US" dirty="0"/>
              <a:t>已修畢應修學分，但撰寫論文期間欲參加教育實習者需</a:t>
            </a:r>
            <a:r>
              <a:rPr lang="zh-TW" altLang="en-US" dirty="0" smtClean="0"/>
              <a:t>繳交）</a:t>
            </a:r>
            <a:endParaRPr lang="en-US" altLang="zh-TW" dirty="0" smtClean="0"/>
          </a:p>
          <a:p>
            <a:pPr marL="742950" indent="-742950">
              <a:buFont typeface="+mj-lt"/>
              <a:buAutoNum type="arabicPeriod"/>
            </a:pPr>
            <a:r>
              <a:rPr lang="zh-TW" altLang="en-US" dirty="0"/>
              <a:t>全時修習教育</a:t>
            </a:r>
            <a:r>
              <a:rPr lang="zh-TW" altLang="en-US" dirty="0" smtClean="0"/>
              <a:t>實習切結書</a:t>
            </a:r>
            <a:endParaRPr lang="zh-TW" altLang="en-US" dirty="0"/>
          </a:p>
        </p:txBody>
      </p:sp>
      <p:sp>
        <p:nvSpPr>
          <p:cNvPr id="3" name="標題 2"/>
          <p:cNvSpPr>
            <a:spLocks noGrp="1"/>
          </p:cNvSpPr>
          <p:nvPr>
            <p:ph type="title"/>
          </p:nvPr>
        </p:nvSpPr>
        <p:spPr/>
        <p:txBody>
          <a:bodyPr/>
          <a:lstStyle/>
          <a:p>
            <a:r>
              <a:rPr lang="zh-TW" altLang="en-US" dirty="0" smtClean="0"/>
              <a:t>申請實習繳交表單</a:t>
            </a:r>
            <a:endParaRPr lang="zh-TW" altLang="en-US" dirty="0"/>
          </a:p>
        </p:txBody>
      </p:sp>
    </p:spTree>
    <p:extLst>
      <p:ext uri="{BB962C8B-B14F-4D97-AF65-F5344CB8AC3E}">
        <p14:creationId xmlns:p14="http://schemas.microsoft.com/office/powerpoint/2010/main" val="2144311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86622" y="2407196"/>
            <a:ext cx="9865096" cy="7776865"/>
          </a:xfrm>
          <a:prstGeom prst="rect">
            <a:avLst/>
          </a:prstGeom>
        </p:spPr>
      </p:pic>
      <p:sp>
        <p:nvSpPr>
          <p:cNvPr id="3" name="標題 2"/>
          <p:cNvSpPr>
            <a:spLocks noGrp="1"/>
          </p:cNvSpPr>
          <p:nvPr>
            <p:ph type="title"/>
          </p:nvPr>
        </p:nvSpPr>
        <p:spPr/>
        <p:txBody>
          <a:bodyPr/>
          <a:lstStyle/>
          <a:p>
            <a:r>
              <a:rPr lang="zh-TW" altLang="en-US" dirty="0"/>
              <a:t>實習生基本資料表</a:t>
            </a:r>
          </a:p>
        </p:txBody>
      </p:sp>
      <p:sp>
        <p:nvSpPr>
          <p:cNvPr id="5" name="矩形 4"/>
          <p:cNvSpPr/>
          <p:nvPr/>
        </p:nvSpPr>
        <p:spPr>
          <a:xfrm>
            <a:off x="8135094" y="4279404"/>
            <a:ext cx="1584176" cy="432048"/>
          </a:xfrm>
          <a:prstGeom prst="rect">
            <a:avLst/>
          </a:prstGeom>
          <a:noFill/>
          <a:ln w="38100">
            <a:solidFill>
              <a:srgbClr val="CC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 name="矩形 5"/>
          <p:cNvSpPr/>
          <p:nvPr/>
        </p:nvSpPr>
        <p:spPr>
          <a:xfrm>
            <a:off x="13967742" y="5215508"/>
            <a:ext cx="2592288" cy="1224136"/>
          </a:xfrm>
          <a:prstGeom prst="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latin typeface="微軟正黑體" panose="020B0604030504040204" pitchFamily="34" charset="-120"/>
                <a:ea typeface="微軟正黑體" panose="020B0604030504040204" pitchFamily="34" charset="-120"/>
              </a:rPr>
              <a:t>預計</a:t>
            </a:r>
            <a:r>
              <a:rPr lang="en-US" altLang="zh-TW" sz="2800" dirty="0" smtClean="0">
                <a:solidFill>
                  <a:schemeClr val="tx1"/>
                </a:solidFill>
                <a:latin typeface="微軟正黑體" panose="020B0604030504040204" pitchFamily="34" charset="-120"/>
                <a:ea typeface="微軟正黑體" panose="020B0604030504040204" pitchFamily="34" charset="-120"/>
              </a:rPr>
              <a:t>113</a:t>
            </a:r>
            <a:r>
              <a:rPr lang="zh-TW" altLang="en-US" sz="2800" dirty="0" smtClean="0">
                <a:solidFill>
                  <a:schemeClr val="tx1"/>
                </a:solidFill>
                <a:latin typeface="微軟正黑體" panose="020B0604030504040204" pitchFamily="34" charset="-120"/>
                <a:ea typeface="微軟正黑體" panose="020B0604030504040204" pitchFamily="34" charset="-120"/>
              </a:rPr>
              <a:t>年</a:t>
            </a:r>
            <a:r>
              <a:rPr lang="en-US" altLang="zh-TW" sz="2800" dirty="0" smtClean="0">
                <a:solidFill>
                  <a:schemeClr val="tx1"/>
                </a:solidFill>
                <a:latin typeface="微軟正黑體" panose="020B0604030504040204" pitchFamily="34" charset="-120"/>
                <a:ea typeface="微軟正黑體" panose="020B0604030504040204" pitchFamily="34" charset="-120"/>
              </a:rPr>
              <a:t>6</a:t>
            </a:r>
            <a:r>
              <a:rPr lang="zh-TW" altLang="en-US" sz="2800" dirty="0">
                <a:solidFill>
                  <a:schemeClr val="tx1"/>
                </a:solidFill>
                <a:latin typeface="微軟正黑體" panose="020B0604030504040204" pitchFamily="34" charset="-120"/>
                <a:ea typeface="微軟正黑體" panose="020B0604030504040204" pitchFamily="34" charset="-120"/>
              </a:rPr>
              <a:t>月</a:t>
            </a:r>
            <a:r>
              <a:rPr lang="zh-TW" altLang="en-US" sz="2800" dirty="0" smtClean="0">
                <a:solidFill>
                  <a:schemeClr val="tx1"/>
                </a:solidFill>
                <a:latin typeface="微軟正黑體" panose="020B0604030504040204" pitchFamily="34" charset="-120"/>
                <a:ea typeface="微軟正黑體" panose="020B0604030504040204" pitchFamily="34" charset="-120"/>
              </a:rPr>
              <a:t>畢業者為應屆</a:t>
            </a: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cxnSp>
        <p:nvCxnSpPr>
          <p:cNvPr id="8" name="直線接點 7"/>
          <p:cNvCxnSpPr>
            <a:stCxn id="5" idx="3"/>
            <a:endCxn id="6" idx="1"/>
          </p:cNvCxnSpPr>
          <p:nvPr/>
        </p:nvCxnSpPr>
        <p:spPr>
          <a:xfrm>
            <a:off x="9719270" y="4495428"/>
            <a:ext cx="4248472" cy="1332148"/>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矩形 8"/>
          <p:cNvSpPr/>
          <p:nvPr/>
        </p:nvSpPr>
        <p:spPr>
          <a:xfrm>
            <a:off x="5110758" y="6223620"/>
            <a:ext cx="5112568" cy="432048"/>
          </a:xfrm>
          <a:prstGeom prst="rect">
            <a:avLst/>
          </a:prstGeom>
          <a:noFill/>
          <a:ln w="38100">
            <a:solidFill>
              <a:srgbClr val="CC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矩形 9"/>
          <p:cNvSpPr/>
          <p:nvPr/>
        </p:nvSpPr>
        <p:spPr>
          <a:xfrm>
            <a:off x="323140" y="4855468"/>
            <a:ext cx="3419466" cy="1615750"/>
          </a:xfrm>
          <a:prstGeom prst="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latin typeface="微軟正黑體" panose="020B0604030504040204" pitchFamily="34" charset="-120"/>
                <a:ea typeface="微軟正黑體" panose="020B0604030504040204" pitchFamily="34" charset="-120"/>
              </a:rPr>
              <a:t>輔諮、體健、外語雖由師培開課，但仍屬師培系所師資生</a:t>
            </a: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cxnSp>
        <p:nvCxnSpPr>
          <p:cNvPr id="12" name="直線接點 11"/>
          <p:cNvCxnSpPr>
            <a:stCxn id="10" idx="3"/>
            <a:endCxn id="9" idx="1"/>
          </p:cNvCxnSpPr>
          <p:nvPr/>
        </p:nvCxnSpPr>
        <p:spPr>
          <a:xfrm>
            <a:off x="3742606" y="5663343"/>
            <a:ext cx="1368152" cy="776301"/>
          </a:xfrm>
          <a:prstGeom prst="line">
            <a:avLst/>
          </a:prstGeom>
          <a:ln w="38100">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99782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8550" y="2777969"/>
            <a:ext cx="11520914" cy="6181955"/>
          </a:xfrm>
          <a:prstGeom prst="rect">
            <a:avLst/>
          </a:prstGeom>
        </p:spPr>
      </p:pic>
      <p:sp>
        <p:nvSpPr>
          <p:cNvPr id="3" name="標題 2"/>
          <p:cNvSpPr>
            <a:spLocks noGrp="1"/>
          </p:cNvSpPr>
          <p:nvPr>
            <p:ph type="title"/>
          </p:nvPr>
        </p:nvSpPr>
        <p:spPr/>
        <p:txBody>
          <a:bodyPr/>
          <a:lstStyle/>
          <a:p>
            <a:r>
              <a:rPr lang="zh-TW" altLang="en-US" dirty="0"/>
              <a:t>實習生基本資料表</a:t>
            </a:r>
          </a:p>
        </p:txBody>
      </p:sp>
      <p:sp>
        <p:nvSpPr>
          <p:cNvPr id="5" name="矩形 4"/>
          <p:cNvSpPr/>
          <p:nvPr/>
        </p:nvSpPr>
        <p:spPr>
          <a:xfrm>
            <a:off x="3382566" y="7375748"/>
            <a:ext cx="11305256" cy="1707288"/>
          </a:xfrm>
          <a:prstGeom prst="rect">
            <a:avLst/>
          </a:prstGeom>
          <a:noFill/>
          <a:ln w="38100">
            <a:solidFill>
              <a:srgbClr val="CC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 name="矩形 5"/>
          <p:cNvSpPr/>
          <p:nvPr/>
        </p:nvSpPr>
        <p:spPr>
          <a:xfrm>
            <a:off x="14759830" y="4279404"/>
            <a:ext cx="3240360" cy="2088232"/>
          </a:xfrm>
          <a:prstGeom prst="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於雲嘉南地區實習</a:t>
            </a:r>
            <a:r>
              <a:rPr lang="zh-TW" altLang="en-US" sz="2800" dirty="0" smtClean="0">
                <a:solidFill>
                  <a:schemeClr val="tx1"/>
                </a:solidFill>
                <a:latin typeface="微軟正黑體" panose="020B0604030504040204" pitchFamily="34" charset="-120"/>
                <a:ea typeface="微軟正黑體" panose="020B0604030504040204" pitchFamily="34" charset="-120"/>
              </a:rPr>
              <a:t>者免填，於非雲嘉南地區實習者請檢附相關證明文件</a:t>
            </a: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cxnSp>
        <p:nvCxnSpPr>
          <p:cNvPr id="8" name="直線接點 7"/>
          <p:cNvCxnSpPr>
            <a:stCxn id="5" idx="0"/>
            <a:endCxn id="6" idx="1"/>
          </p:cNvCxnSpPr>
          <p:nvPr/>
        </p:nvCxnSpPr>
        <p:spPr>
          <a:xfrm flipV="1">
            <a:off x="9035194" y="5323520"/>
            <a:ext cx="5724636" cy="2052228"/>
          </a:xfrm>
          <a:prstGeom prst="line">
            <a:avLst/>
          </a:prstGeom>
          <a:ln w="381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矩形 8"/>
          <p:cNvSpPr/>
          <p:nvPr/>
        </p:nvSpPr>
        <p:spPr>
          <a:xfrm>
            <a:off x="3296997" y="4135388"/>
            <a:ext cx="11390825" cy="936104"/>
          </a:xfrm>
          <a:prstGeom prst="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10" name="矩形 9"/>
          <p:cNvSpPr/>
          <p:nvPr/>
        </p:nvSpPr>
        <p:spPr>
          <a:xfrm>
            <a:off x="214214" y="1316582"/>
            <a:ext cx="2880320" cy="2242742"/>
          </a:xfrm>
          <a:prstGeom prst="rect">
            <a:avLst/>
          </a:prstGeom>
          <a:solidFill>
            <a:srgbClr val="02B8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latin typeface="微軟正黑體" panose="020B0604030504040204" pitchFamily="34" charset="-120"/>
                <a:ea typeface="微軟正黑體" panose="020B0604030504040204" pitchFamily="34" charset="-120"/>
              </a:rPr>
              <a:t>預計考</a:t>
            </a:r>
            <a:r>
              <a:rPr lang="en-US" altLang="zh-TW" sz="2800" dirty="0" smtClean="0">
                <a:solidFill>
                  <a:schemeClr val="tx1"/>
                </a:solidFill>
                <a:latin typeface="微軟正黑體" panose="020B0604030504040204" pitchFamily="34" charset="-120"/>
                <a:ea typeface="微軟正黑體" panose="020B0604030504040204" pitchFamily="34" charset="-120"/>
              </a:rPr>
              <a:t>113</a:t>
            </a:r>
            <a:r>
              <a:rPr lang="zh-TW" altLang="en-US" sz="2800" dirty="0" smtClean="0">
                <a:solidFill>
                  <a:schemeClr val="tx1"/>
                </a:solidFill>
                <a:latin typeface="微軟正黑體" panose="020B0604030504040204" pitchFamily="34" charset="-120"/>
                <a:ea typeface="微軟正黑體" panose="020B0604030504040204" pitchFamily="34" charset="-120"/>
              </a:rPr>
              <a:t>年</a:t>
            </a:r>
            <a:r>
              <a:rPr lang="zh-TW" altLang="en-US" sz="2800" dirty="0" smtClean="0">
                <a:solidFill>
                  <a:schemeClr val="tx1"/>
                </a:solidFill>
                <a:latin typeface="微軟正黑體" panose="020B0604030504040204" pitchFamily="34" charset="-120"/>
                <a:ea typeface="微軟正黑體" panose="020B0604030504040204" pitchFamily="34" charset="-120"/>
              </a:rPr>
              <a:t>教檢且能於</a:t>
            </a:r>
            <a:r>
              <a:rPr lang="en-US" altLang="zh-TW" sz="2800" dirty="0" smtClean="0">
                <a:solidFill>
                  <a:schemeClr val="tx1"/>
                </a:solidFill>
                <a:latin typeface="微軟正黑體" panose="020B0604030504040204" pitchFamily="34" charset="-120"/>
                <a:ea typeface="微軟正黑體" panose="020B0604030504040204" pitchFamily="34" charset="-120"/>
              </a:rPr>
              <a:t>113</a:t>
            </a:r>
            <a:r>
              <a:rPr lang="zh-TW" altLang="en-US" sz="2800" dirty="0" smtClean="0">
                <a:solidFill>
                  <a:schemeClr val="tx1"/>
                </a:solidFill>
                <a:latin typeface="微軟正黑體" panose="020B0604030504040204" pitchFamily="34" charset="-120"/>
                <a:ea typeface="微軟正黑體" panose="020B0604030504040204" pitchFamily="34" charset="-120"/>
              </a:rPr>
              <a:t>年</a:t>
            </a:r>
            <a:r>
              <a:rPr lang="en-US" altLang="zh-TW" sz="2800" dirty="0" smtClean="0">
                <a:solidFill>
                  <a:schemeClr val="tx1"/>
                </a:solidFill>
                <a:latin typeface="微軟正黑體" panose="020B0604030504040204" pitchFamily="34" charset="-120"/>
                <a:ea typeface="微軟正黑體" panose="020B0604030504040204" pitchFamily="34" charset="-120"/>
              </a:rPr>
              <a:t>6</a:t>
            </a:r>
            <a:r>
              <a:rPr lang="zh-TW" altLang="en-US" sz="2800" dirty="0" smtClean="0">
                <a:solidFill>
                  <a:schemeClr val="tx1"/>
                </a:solidFill>
                <a:latin typeface="微軟正黑體" panose="020B0604030504040204" pitchFamily="34" charset="-120"/>
                <a:ea typeface="微軟正黑體" panose="020B0604030504040204" pitchFamily="34" charset="-120"/>
              </a:rPr>
              <a:t>月修畢教程者，勾選同意師培取得相關證明文件</a:t>
            </a: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cxnSp>
        <p:nvCxnSpPr>
          <p:cNvPr id="12" name="直線接點 11"/>
          <p:cNvCxnSpPr>
            <a:stCxn id="10" idx="3"/>
            <a:endCxn id="9" idx="1"/>
          </p:cNvCxnSpPr>
          <p:nvPr/>
        </p:nvCxnSpPr>
        <p:spPr>
          <a:xfrm>
            <a:off x="3094534" y="2437953"/>
            <a:ext cx="202463" cy="2165487"/>
          </a:xfrm>
          <a:prstGeom prst="line">
            <a:avLst/>
          </a:prstGeom>
          <a:ln w="38100">
            <a:prstDash val="dash"/>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577484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p:cNvSpPr>
            <a:spLocks noGrp="1"/>
          </p:cNvSpPr>
          <p:nvPr>
            <p:ph type="subTitle" idx="1"/>
          </p:nvPr>
        </p:nvSpPr>
        <p:spPr/>
        <p:txBody>
          <a:bodyPr/>
          <a:lstStyle/>
          <a:p>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3618513328"/>
              </p:ext>
            </p:extLst>
          </p:nvPr>
        </p:nvGraphicFramePr>
        <p:xfrm>
          <a:off x="2086422" y="1975148"/>
          <a:ext cx="13609511" cy="5342263"/>
        </p:xfrm>
        <a:graphic>
          <a:graphicData uri="http://schemas.openxmlformats.org/drawingml/2006/table">
            <a:tbl>
              <a:tblPr firstRow="1" firstCol="1" bandRow="1">
                <a:tableStyleId>{3B4B98B0-60AC-42C2-AFA5-B58CD77FA1E5}</a:tableStyleId>
              </a:tblPr>
              <a:tblGrid>
                <a:gridCol w="3272220">
                  <a:extLst>
                    <a:ext uri="{9D8B030D-6E8A-4147-A177-3AD203B41FA5}">
                      <a16:colId xmlns:a16="http://schemas.microsoft.com/office/drawing/2014/main" val="2622142082"/>
                    </a:ext>
                  </a:extLst>
                </a:gridCol>
                <a:gridCol w="3582030">
                  <a:extLst>
                    <a:ext uri="{9D8B030D-6E8A-4147-A177-3AD203B41FA5}">
                      <a16:colId xmlns:a16="http://schemas.microsoft.com/office/drawing/2014/main" val="880846393"/>
                    </a:ext>
                  </a:extLst>
                </a:gridCol>
                <a:gridCol w="6755261">
                  <a:extLst>
                    <a:ext uri="{9D8B030D-6E8A-4147-A177-3AD203B41FA5}">
                      <a16:colId xmlns:a16="http://schemas.microsoft.com/office/drawing/2014/main" val="1823671410"/>
                    </a:ext>
                  </a:extLst>
                </a:gridCol>
              </a:tblGrid>
              <a:tr h="334621">
                <a:tc>
                  <a:txBody>
                    <a:bodyPr/>
                    <a:lstStyle/>
                    <a:p>
                      <a:pPr algn="ctr">
                        <a:spcBef>
                          <a:spcPts val="300"/>
                        </a:spcBef>
                        <a:spcAft>
                          <a:spcPts val="300"/>
                        </a:spcAft>
                      </a:pPr>
                      <a:r>
                        <a:rPr lang="zh-TW" sz="3200" kern="100" dirty="0">
                          <a:effectLst/>
                          <a:latin typeface="微軟正黑體" panose="020B0604030504040204" pitchFamily="34" charset="-120"/>
                          <a:ea typeface="微軟正黑體" panose="020B0604030504040204" pitchFamily="34" charset="-120"/>
                        </a:rPr>
                        <a:t>時間</a:t>
                      </a:r>
                    </a:p>
                  </a:txBody>
                  <a:tcPr marL="68580" marR="68580" marT="0" marB="0"/>
                </a:tc>
                <a:tc>
                  <a:txBody>
                    <a:bodyPr/>
                    <a:lstStyle/>
                    <a:p>
                      <a:pPr algn="ctr">
                        <a:spcBef>
                          <a:spcPts val="300"/>
                        </a:spcBef>
                        <a:spcAft>
                          <a:spcPts val="300"/>
                        </a:spcAft>
                      </a:pPr>
                      <a:r>
                        <a:rPr lang="zh-TW" sz="3200" kern="100">
                          <a:effectLst/>
                          <a:latin typeface="微軟正黑體" panose="020B0604030504040204" pitchFamily="34" charset="-120"/>
                          <a:ea typeface="微軟正黑體" panose="020B0604030504040204" pitchFamily="34" charset="-120"/>
                        </a:rPr>
                        <a:t>活動內容</a:t>
                      </a:r>
                    </a:p>
                  </a:txBody>
                  <a:tcPr marL="68580" marR="68580" marT="0" marB="0"/>
                </a:tc>
                <a:tc>
                  <a:txBody>
                    <a:bodyPr/>
                    <a:lstStyle/>
                    <a:p>
                      <a:pPr algn="ctr">
                        <a:spcBef>
                          <a:spcPts val="300"/>
                        </a:spcBef>
                        <a:spcAft>
                          <a:spcPts val="300"/>
                        </a:spcAft>
                      </a:pPr>
                      <a:r>
                        <a:rPr lang="zh-TW" sz="3200" kern="100">
                          <a:effectLst/>
                          <a:latin typeface="微軟正黑體" panose="020B0604030504040204" pitchFamily="34" charset="-120"/>
                          <a:ea typeface="微軟正黑體" panose="020B0604030504040204" pitchFamily="34" charset="-120"/>
                        </a:rPr>
                        <a:t>主持人</a:t>
                      </a:r>
                      <a:r>
                        <a:rPr lang="en-US" sz="3200" kern="100">
                          <a:effectLst/>
                          <a:latin typeface="微軟正黑體" panose="020B0604030504040204" pitchFamily="34" charset="-120"/>
                          <a:ea typeface="微軟正黑體" panose="020B0604030504040204" pitchFamily="34" charset="-120"/>
                        </a:rPr>
                        <a:t>/</a:t>
                      </a:r>
                      <a:r>
                        <a:rPr lang="zh-TW" sz="3200" kern="100">
                          <a:effectLst/>
                          <a:latin typeface="微軟正黑體" panose="020B0604030504040204" pitchFamily="34" charset="-120"/>
                          <a:ea typeface="微軟正黑體" panose="020B0604030504040204" pitchFamily="34" charset="-120"/>
                        </a:rPr>
                        <a:t>講師</a:t>
                      </a:r>
                    </a:p>
                  </a:txBody>
                  <a:tcPr marL="68580" marR="68580" marT="0" marB="0" anchor="ctr"/>
                </a:tc>
                <a:extLst>
                  <a:ext uri="{0D108BD9-81ED-4DB2-BD59-A6C34878D82A}">
                    <a16:rowId xmlns:a16="http://schemas.microsoft.com/office/drawing/2014/main" val="3777074465"/>
                  </a:ext>
                </a:extLst>
              </a:tr>
              <a:tr h="1168503">
                <a:tc>
                  <a:txBody>
                    <a:bodyPr/>
                    <a:lstStyle/>
                    <a:p>
                      <a:pPr algn="ctr">
                        <a:spcBef>
                          <a:spcPts val="300"/>
                        </a:spcBef>
                        <a:spcAft>
                          <a:spcPts val="300"/>
                        </a:spcAft>
                      </a:pPr>
                      <a:r>
                        <a:rPr lang="en-US" altLang="zh-TW" sz="3200" kern="100" dirty="0" smtClean="0">
                          <a:effectLst/>
                          <a:latin typeface="微軟正黑體" panose="020B0604030504040204" pitchFamily="34" charset="-120"/>
                          <a:ea typeface="微軟正黑體" panose="020B0604030504040204" pitchFamily="34" charset="-120"/>
                        </a:rPr>
                        <a:t>13</a:t>
                      </a:r>
                      <a:r>
                        <a:rPr lang="en-US" sz="3200" kern="100" dirty="0" smtClean="0">
                          <a:effectLst/>
                          <a:latin typeface="微軟正黑體" panose="020B0604030504040204" pitchFamily="34" charset="-120"/>
                          <a:ea typeface="微軟正黑體" panose="020B0604030504040204" pitchFamily="34" charset="-120"/>
                        </a:rPr>
                        <a:t>:</a:t>
                      </a:r>
                      <a:r>
                        <a:rPr lang="en-US" altLang="zh-TW" sz="3200" kern="100" dirty="0" smtClean="0">
                          <a:effectLst/>
                          <a:latin typeface="微軟正黑體" panose="020B0604030504040204" pitchFamily="34" charset="-120"/>
                          <a:ea typeface="微軟正黑體" panose="020B0604030504040204" pitchFamily="34" charset="-120"/>
                        </a:rPr>
                        <a:t>2</a:t>
                      </a:r>
                      <a:r>
                        <a:rPr lang="en-US" sz="3200" kern="100" dirty="0" smtClean="0">
                          <a:effectLst/>
                          <a:latin typeface="微軟正黑體" panose="020B0604030504040204" pitchFamily="34" charset="-120"/>
                          <a:ea typeface="微軟正黑體" panose="020B0604030504040204" pitchFamily="34" charset="-120"/>
                        </a:rPr>
                        <a:t>0-1</a:t>
                      </a:r>
                      <a:r>
                        <a:rPr lang="en-US" altLang="zh-TW" sz="3200" kern="100" dirty="0" smtClean="0">
                          <a:effectLst/>
                          <a:latin typeface="微軟正黑體" panose="020B0604030504040204" pitchFamily="34" charset="-120"/>
                          <a:ea typeface="微軟正黑體" panose="020B0604030504040204" pitchFamily="34" charset="-120"/>
                        </a:rPr>
                        <a:t>3</a:t>
                      </a:r>
                      <a:r>
                        <a:rPr lang="en-US" sz="3200" kern="100" dirty="0" smtClean="0">
                          <a:effectLst/>
                          <a:latin typeface="微軟正黑體" panose="020B0604030504040204" pitchFamily="34" charset="-120"/>
                          <a:ea typeface="微軟正黑體" panose="020B0604030504040204" pitchFamily="34" charset="-120"/>
                        </a:rPr>
                        <a:t>:</a:t>
                      </a:r>
                      <a:r>
                        <a:rPr lang="en-US" altLang="zh-TW" sz="3200" kern="100" dirty="0" smtClean="0">
                          <a:effectLst/>
                          <a:latin typeface="微軟正黑體" panose="020B0604030504040204" pitchFamily="34" charset="-120"/>
                          <a:ea typeface="微軟正黑體" panose="020B0604030504040204" pitchFamily="34" charset="-120"/>
                        </a:rPr>
                        <a:t>3</a:t>
                      </a:r>
                      <a:r>
                        <a:rPr lang="en-US" sz="3200" kern="100" dirty="0" smtClean="0">
                          <a:effectLst/>
                          <a:latin typeface="微軟正黑體" panose="020B0604030504040204" pitchFamily="34" charset="-120"/>
                          <a:ea typeface="微軟正黑體" panose="020B0604030504040204" pitchFamily="34" charset="-120"/>
                        </a:rPr>
                        <a:t>0</a:t>
                      </a:r>
                      <a:endParaRPr lang="zh-TW" sz="32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Bef>
                          <a:spcPts val="300"/>
                        </a:spcBef>
                        <a:spcAft>
                          <a:spcPts val="300"/>
                        </a:spcAft>
                      </a:pPr>
                      <a:r>
                        <a:rPr lang="zh-TW" sz="3200" kern="100" dirty="0">
                          <a:effectLst/>
                          <a:latin typeface="微軟正黑體" panose="020B0604030504040204" pitchFamily="34" charset="-120"/>
                          <a:ea typeface="微軟正黑體" panose="020B0604030504040204" pitchFamily="34" charset="-120"/>
                        </a:rPr>
                        <a:t>報到</a:t>
                      </a:r>
                    </a:p>
                  </a:txBody>
                  <a:tcPr marL="68580" marR="68580" marT="0" marB="0" anchor="ctr"/>
                </a:tc>
                <a:tc>
                  <a:txBody>
                    <a:bodyPr/>
                    <a:lstStyle/>
                    <a:p>
                      <a:pPr algn="ctr">
                        <a:spcBef>
                          <a:spcPts val="300"/>
                        </a:spcBef>
                        <a:spcAft>
                          <a:spcPts val="300"/>
                        </a:spcAft>
                      </a:pPr>
                      <a:r>
                        <a:rPr lang="en-US" altLang="zh-TW" sz="3200" kern="100" dirty="0" smtClean="0">
                          <a:effectLst/>
                          <a:latin typeface="微軟正黑體" panose="020B0604030504040204" pitchFamily="34" charset="-120"/>
                          <a:ea typeface="微軟正黑體" panose="020B0604030504040204" pitchFamily="34" charset="-120"/>
                        </a:rPr>
                        <a:t>-</a:t>
                      </a:r>
                      <a:endParaRPr lang="zh-TW" sz="32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val="2199172439"/>
                  </a:ext>
                </a:extLst>
              </a:tr>
              <a:tr h="1368152">
                <a:tc>
                  <a:txBody>
                    <a:bodyPr/>
                    <a:lstStyle/>
                    <a:p>
                      <a:pPr algn="ctr">
                        <a:spcBef>
                          <a:spcPts val="300"/>
                        </a:spcBef>
                        <a:spcAft>
                          <a:spcPts val="300"/>
                        </a:spcAft>
                      </a:pPr>
                      <a:r>
                        <a:rPr lang="en-US" sz="3200" kern="100" dirty="0" smtClean="0">
                          <a:effectLst/>
                          <a:latin typeface="微軟正黑體" panose="020B0604030504040204" pitchFamily="34" charset="-120"/>
                          <a:ea typeface="微軟正黑體" panose="020B0604030504040204" pitchFamily="34" charset="-120"/>
                        </a:rPr>
                        <a:t>1</a:t>
                      </a:r>
                      <a:r>
                        <a:rPr lang="en-US" altLang="zh-TW" sz="3200" kern="100" dirty="0" smtClean="0">
                          <a:effectLst/>
                          <a:latin typeface="微軟正黑體" panose="020B0604030504040204" pitchFamily="34" charset="-120"/>
                          <a:ea typeface="微軟正黑體" panose="020B0604030504040204" pitchFamily="34" charset="-120"/>
                        </a:rPr>
                        <a:t>3</a:t>
                      </a:r>
                      <a:r>
                        <a:rPr lang="en-US" sz="3200" kern="100" dirty="0" smtClean="0">
                          <a:effectLst/>
                          <a:latin typeface="微軟正黑體" panose="020B0604030504040204" pitchFamily="34" charset="-120"/>
                          <a:ea typeface="微軟正黑體" panose="020B0604030504040204" pitchFamily="34" charset="-120"/>
                        </a:rPr>
                        <a:t>:</a:t>
                      </a:r>
                      <a:r>
                        <a:rPr lang="en-US" altLang="zh-TW" sz="3200" kern="100" dirty="0" smtClean="0">
                          <a:effectLst/>
                          <a:latin typeface="微軟正黑體" panose="020B0604030504040204" pitchFamily="34" charset="-120"/>
                          <a:ea typeface="微軟正黑體" panose="020B0604030504040204" pitchFamily="34" charset="-120"/>
                        </a:rPr>
                        <a:t>3</a:t>
                      </a:r>
                      <a:r>
                        <a:rPr lang="en-US" sz="3200" kern="100" dirty="0" smtClean="0">
                          <a:effectLst/>
                          <a:latin typeface="微軟正黑體" panose="020B0604030504040204" pitchFamily="34" charset="-120"/>
                          <a:ea typeface="微軟正黑體" panose="020B0604030504040204" pitchFamily="34" charset="-120"/>
                        </a:rPr>
                        <a:t>0-1</a:t>
                      </a:r>
                      <a:r>
                        <a:rPr lang="en-US" altLang="zh-TW" sz="3200" kern="100" dirty="0" smtClean="0">
                          <a:effectLst/>
                          <a:latin typeface="微軟正黑體" panose="020B0604030504040204" pitchFamily="34" charset="-120"/>
                          <a:ea typeface="微軟正黑體" panose="020B0604030504040204" pitchFamily="34" charset="-120"/>
                        </a:rPr>
                        <a:t>3</a:t>
                      </a:r>
                      <a:r>
                        <a:rPr lang="en-US" sz="3200" kern="100" dirty="0" smtClean="0">
                          <a:effectLst/>
                          <a:latin typeface="微軟正黑體" panose="020B0604030504040204" pitchFamily="34" charset="-120"/>
                          <a:ea typeface="微軟正黑體" panose="020B0604030504040204" pitchFamily="34" charset="-120"/>
                        </a:rPr>
                        <a:t>:</a:t>
                      </a:r>
                      <a:r>
                        <a:rPr lang="en-US" altLang="zh-TW" sz="3200" kern="100" dirty="0" smtClean="0">
                          <a:effectLst/>
                          <a:latin typeface="微軟正黑體" panose="020B0604030504040204" pitchFamily="34" charset="-120"/>
                          <a:ea typeface="微軟正黑體" panose="020B0604030504040204" pitchFamily="34" charset="-120"/>
                        </a:rPr>
                        <a:t>4</a:t>
                      </a:r>
                      <a:r>
                        <a:rPr lang="en-US" sz="3200" kern="100" dirty="0" smtClean="0">
                          <a:effectLst/>
                          <a:latin typeface="微軟正黑體" panose="020B0604030504040204" pitchFamily="34" charset="-120"/>
                          <a:ea typeface="微軟正黑體" panose="020B0604030504040204" pitchFamily="34" charset="-120"/>
                        </a:rPr>
                        <a:t>0</a:t>
                      </a:r>
                      <a:endParaRPr lang="zh-TW" sz="32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Bef>
                          <a:spcPts val="300"/>
                        </a:spcBef>
                        <a:spcAft>
                          <a:spcPts val="300"/>
                        </a:spcAft>
                      </a:pPr>
                      <a:r>
                        <a:rPr lang="zh-TW" sz="3200" kern="100">
                          <a:effectLst/>
                          <a:latin typeface="微軟正黑體" panose="020B0604030504040204" pitchFamily="34" charset="-120"/>
                          <a:ea typeface="微軟正黑體" panose="020B0604030504040204" pitchFamily="34" charset="-120"/>
                        </a:rPr>
                        <a:t>主席致詞</a:t>
                      </a:r>
                    </a:p>
                  </a:txBody>
                  <a:tcPr marL="68580" marR="68580" marT="0" marB="0" anchor="ctr"/>
                </a:tc>
                <a:tc>
                  <a:txBody>
                    <a:bodyPr/>
                    <a:lstStyle/>
                    <a:p>
                      <a:pPr algn="ctr">
                        <a:spcBef>
                          <a:spcPts val="300"/>
                        </a:spcBef>
                        <a:spcAft>
                          <a:spcPts val="300"/>
                        </a:spcAft>
                      </a:pPr>
                      <a:r>
                        <a:rPr lang="zh-TW" sz="3200" kern="100" dirty="0">
                          <a:effectLst/>
                          <a:latin typeface="微軟正黑體" panose="020B0604030504040204" pitchFamily="34" charset="-120"/>
                          <a:ea typeface="微軟正黑體" panose="020B0604030504040204" pitchFamily="34" charset="-120"/>
                        </a:rPr>
                        <a:t>師資培育</a:t>
                      </a:r>
                      <a:r>
                        <a:rPr lang="zh-TW" sz="3200" kern="100" dirty="0" smtClean="0">
                          <a:effectLst/>
                          <a:latin typeface="微軟正黑體" panose="020B0604030504040204" pitchFamily="34" charset="-120"/>
                          <a:ea typeface="微軟正黑體" panose="020B0604030504040204" pitchFamily="34" charset="-120"/>
                        </a:rPr>
                        <a:t>中心</a:t>
                      </a:r>
                      <a:endParaRPr lang="zh-TW" sz="3200" kern="100" dirty="0">
                        <a:effectLst/>
                        <a:latin typeface="微軟正黑體" panose="020B0604030504040204" pitchFamily="34" charset="-120"/>
                        <a:ea typeface="微軟正黑體" panose="020B0604030504040204" pitchFamily="34" charset="-120"/>
                      </a:endParaRPr>
                    </a:p>
                    <a:p>
                      <a:pPr algn="ctr">
                        <a:spcBef>
                          <a:spcPts val="300"/>
                        </a:spcBef>
                        <a:spcAft>
                          <a:spcPts val="300"/>
                        </a:spcAft>
                      </a:pPr>
                      <a:r>
                        <a:rPr lang="zh-TW" altLang="en-US" sz="3200" kern="100" dirty="0" smtClean="0">
                          <a:effectLst/>
                          <a:latin typeface="微軟正黑體" panose="020B0604030504040204" pitchFamily="34" charset="-120"/>
                          <a:ea typeface="微軟正黑體" panose="020B0604030504040204" pitchFamily="34" charset="-120"/>
                        </a:rPr>
                        <a:t>陳珊華中心主任</a:t>
                      </a:r>
                      <a:endParaRPr lang="zh-TW" sz="32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val="3177060090"/>
                  </a:ext>
                </a:extLst>
              </a:tr>
              <a:tr h="1468720">
                <a:tc>
                  <a:txBody>
                    <a:bodyPr/>
                    <a:lstStyle/>
                    <a:p>
                      <a:pPr algn="ctr">
                        <a:spcBef>
                          <a:spcPts val="300"/>
                        </a:spcBef>
                        <a:spcAft>
                          <a:spcPts val="300"/>
                        </a:spcAft>
                      </a:pPr>
                      <a:r>
                        <a:rPr lang="en-US" altLang="zh-TW" sz="3200" kern="100" dirty="0" smtClean="0">
                          <a:effectLst/>
                          <a:latin typeface="微軟正黑體" panose="020B0604030504040204" pitchFamily="34" charset="-120"/>
                          <a:ea typeface="微軟正黑體" panose="020B0604030504040204" pitchFamily="34" charset="-120"/>
                        </a:rPr>
                        <a:t>13</a:t>
                      </a:r>
                      <a:r>
                        <a:rPr lang="en-US" sz="3200" kern="100" dirty="0" smtClean="0">
                          <a:effectLst/>
                          <a:latin typeface="微軟正黑體" panose="020B0604030504040204" pitchFamily="34" charset="-120"/>
                          <a:ea typeface="微軟正黑體" panose="020B0604030504040204" pitchFamily="34" charset="-120"/>
                        </a:rPr>
                        <a:t>:</a:t>
                      </a:r>
                      <a:r>
                        <a:rPr lang="en-US" altLang="zh-TW" sz="3200" kern="100" dirty="0" smtClean="0">
                          <a:effectLst/>
                          <a:latin typeface="微軟正黑體" panose="020B0604030504040204" pitchFamily="34" charset="-120"/>
                          <a:ea typeface="微軟正黑體" panose="020B0604030504040204" pitchFamily="34" charset="-120"/>
                        </a:rPr>
                        <a:t>4</a:t>
                      </a:r>
                      <a:r>
                        <a:rPr lang="en-US" sz="3200" kern="100" dirty="0" smtClean="0">
                          <a:effectLst/>
                          <a:latin typeface="微軟正黑體" panose="020B0604030504040204" pitchFamily="34" charset="-120"/>
                          <a:ea typeface="微軟正黑體" panose="020B0604030504040204" pitchFamily="34" charset="-120"/>
                        </a:rPr>
                        <a:t>0-1</a:t>
                      </a:r>
                      <a:r>
                        <a:rPr lang="en-US" altLang="zh-TW" sz="3200" kern="100" dirty="0" smtClean="0">
                          <a:effectLst/>
                          <a:latin typeface="微軟正黑體" panose="020B0604030504040204" pitchFamily="34" charset="-120"/>
                          <a:ea typeface="微軟正黑體" panose="020B0604030504040204" pitchFamily="34" charset="-120"/>
                        </a:rPr>
                        <a:t>4</a:t>
                      </a:r>
                      <a:r>
                        <a:rPr lang="en-US" sz="3200" kern="100" dirty="0" smtClean="0">
                          <a:effectLst/>
                          <a:latin typeface="微軟正黑體" panose="020B0604030504040204" pitchFamily="34" charset="-120"/>
                          <a:ea typeface="微軟正黑體" panose="020B0604030504040204" pitchFamily="34" charset="-120"/>
                        </a:rPr>
                        <a:t>:</a:t>
                      </a:r>
                      <a:r>
                        <a:rPr lang="en-US" altLang="zh-TW" sz="3200" kern="100" dirty="0" smtClean="0">
                          <a:effectLst/>
                          <a:latin typeface="微軟正黑體" panose="020B0604030504040204" pitchFamily="34" charset="-120"/>
                          <a:ea typeface="微軟正黑體" panose="020B0604030504040204" pitchFamily="34" charset="-120"/>
                        </a:rPr>
                        <a:t>4</a:t>
                      </a:r>
                      <a:r>
                        <a:rPr lang="en-US" sz="3200" kern="100" dirty="0" smtClean="0">
                          <a:effectLst/>
                          <a:latin typeface="微軟正黑體" panose="020B0604030504040204" pitchFamily="34" charset="-120"/>
                          <a:ea typeface="微軟正黑體" panose="020B0604030504040204" pitchFamily="34" charset="-120"/>
                        </a:rPr>
                        <a:t>0</a:t>
                      </a:r>
                      <a:endParaRPr lang="zh-TW" sz="32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Bef>
                          <a:spcPts val="300"/>
                        </a:spcBef>
                        <a:spcAft>
                          <a:spcPts val="300"/>
                        </a:spcAft>
                      </a:pPr>
                      <a:r>
                        <a:rPr lang="zh-TW" altLang="en-US" sz="3200" kern="100" dirty="0" smtClean="0">
                          <a:effectLst/>
                          <a:latin typeface="微軟正黑體" panose="020B0604030504040204" pitchFamily="34" charset="-120"/>
                          <a:ea typeface="微軟正黑體" panose="020B0604030504040204" pitchFamily="34" charset="-120"/>
                        </a:rPr>
                        <a:t>遴選實習機構說明</a:t>
                      </a:r>
                      <a:endParaRPr lang="zh-TW" sz="32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indent="0" algn="ctr" defTabSz="1632753" rtl="0" eaLnBrk="1" fontAlgn="auto" latinLnBrk="0" hangingPunct="1">
                        <a:lnSpc>
                          <a:spcPct val="100000"/>
                        </a:lnSpc>
                        <a:spcBef>
                          <a:spcPts val="300"/>
                        </a:spcBef>
                        <a:spcAft>
                          <a:spcPts val="300"/>
                        </a:spcAft>
                        <a:buClrTx/>
                        <a:buSzTx/>
                        <a:buFontTx/>
                        <a:buNone/>
                        <a:tabLst/>
                        <a:defRPr/>
                      </a:pPr>
                      <a:r>
                        <a:rPr lang="zh-TW" altLang="zh-TW" sz="3200" kern="100" dirty="0" smtClean="0">
                          <a:effectLst/>
                          <a:latin typeface="微軟正黑體" panose="020B0604030504040204" pitchFamily="34" charset="-120"/>
                          <a:ea typeface="微軟正黑體" panose="020B0604030504040204" pitchFamily="34" charset="-120"/>
                        </a:rPr>
                        <a:t>師資培育中心實習輔導組</a:t>
                      </a:r>
                    </a:p>
                    <a:p>
                      <a:pPr algn="ctr">
                        <a:spcBef>
                          <a:spcPts val="300"/>
                        </a:spcBef>
                        <a:spcAft>
                          <a:spcPts val="300"/>
                        </a:spcAft>
                      </a:pPr>
                      <a:r>
                        <a:rPr lang="zh-TW" altLang="en-US" sz="3200" kern="100" dirty="0" smtClean="0">
                          <a:effectLst/>
                          <a:latin typeface="微軟正黑體" panose="020B0604030504040204" pitchFamily="34" charset="-120"/>
                          <a:ea typeface="微軟正黑體" panose="020B0604030504040204" pitchFamily="34" charset="-120"/>
                        </a:rPr>
                        <a:t>陳昭宇組長</a:t>
                      </a:r>
                      <a:endParaRPr lang="zh-TW" sz="3200"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a16="http://schemas.microsoft.com/office/drawing/2014/main" val="3669591511"/>
                  </a:ext>
                </a:extLst>
              </a:tr>
              <a:tr h="849208">
                <a:tc>
                  <a:txBody>
                    <a:bodyPr/>
                    <a:lstStyle/>
                    <a:p>
                      <a:pPr algn="ctr">
                        <a:spcBef>
                          <a:spcPts val="300"/>
                        </a:spcBef>
                        <a:spcAft>
                          <a:spcPts val="300"/>
                        </a:spcAft>
                      </a:pPr>
                      <a:r>
                        <a:rPr lang="en-US" sz="3200" kern="100" dirty="0" smtClean="0">
                          <a:effectLst/>
                          <a:latin typeface="微軟正黑體" panose="020B0604030504040204" pitchFamily="34" charset="-120"/>
                          <a:ea typeface="微軟正黑體" panose="020B0604030504040204" pitchFamily="34" charset="-120"/>
                        </a:rPr>
                        <a:t>1</a:t>
                      </a:r>
                      <a:r>
                        <a:rPr lang="en-US" altLang="zh-TW" sz="3200" kern="100" dirty="0" smtClean="0">
                          <a:effectLst/>
                          <a:latin typeface="微軟正黑體" panose="020B0604030504040204" pitchFamily="34" charset="-120"/>
                          <a:ea typeface="微軟正黑體" panose="020B0604030504040204" pitchFamily="34" charset="-120"/>
                        </a:rPr>
                        <a:t>4</a:t>
                      </a:r>
                      <a:r>
                        <a:rPr lang="en-US" sz="3200" kern="100" dirty="0" smtClean="0">
                          <a:effectLst/>
                          <a:latin typeface="微軟正黑體" panose="020B0604030504040204" pitchFamily="34" charset="-120"/>
                          <a:ea typeface="微軟正黑體" panose="020B0604030504040204" pitchFamily="34" charset="-120"/>
                        </a:rPr>
                        <a:t>:</a:t>
                      </a:r>
                      <a:r>
                        <a:rPr lang="en-US" altLang="zh-TW" sz="3200" kern="100" dirty="0" smtClean="0">
                          <a:effectLst/>
                          <a:latin typeface="微軟正黑體" panose="020B0604030504040204" pitchFamily="34" charset="-120"/>
                          <a:ea typeface="微軟正黑體" panose="020B0604030504040204" pitchFamily="34" charset="-120"/>
                        </a:rPr>
                        <a:t>4</a:t>
                      </a:r>
                      <a:r>
                        <a:rPr lang="en-US" sz="3200" kern="100" dirty="0" smtClean="0">
                          <a:effectLst/>
                          <a:latin typeface="微軟正黑體" panose="020B0604030504040204" pitchFamily="34" charset="-120"/>
                          <a:ea typeface="微軟正黑體" panose="020B0604030504040204" pitchFamily="34" charset="-120"/>
                        </a:rPr>
                        <a:t>0-1</a:t>
                      </a:r>
                      <a:r>
                        <a:rPr lang="en-US" altLang="zh-TW" sz="3200" kern="100" dirty="0" smtClean="0">
                          <a:effectLst/>
                          <a:latin typeface="微軟正黑體" panose="020B0604030504040204" pitchFamily="34" charset="-120"/>
                          <a:ea typeface="微軟正黑體" panose="020B0604030504040204" pitchFamily="34" charset="-120"/>
                        </a:rPr>
                        <a:t>5</a:t>
                      </a:r>
                      <a:r>
                        <a:rPr lang="en-US" sz="3200" kern="100" dirty="0" smtClean="0">
                          <a:effectLst/>
                          <a:latin typeface="微軟正黑體" panose="020B0604030504040204" pitchFamily="34" charset="-120"/>
                          <a:ea typeface="微軟正黑體" panose="020B0604030504040204" pitchFamily="34" charset="-120"/>
                        </a:rPr>
                        <a:t>:</a:t>
                      </a:r>
                      <a:r>
                        <a:rPr lang="en-US" altLang="zh-TW" sz="3200" kern="100" dirty="0" smtClean="0">
                          <a:effectLst/>
                          <a:latin typeface="微軟正黑體" panose="020B0604030504040204" pitchFamily="34" charset="-120"/>
                          <a:ea typeface="微軟正黑體" panose="020B0604030504040204" pitchFamily="34" charset="-120"/>
                        </a:rPr>
                        <a:t>1</a:t>
                      </a:r>
                      <a:r>
                        <a:rPr lang="en-US" sz="3200" kern="100" dirty="0" smtClean="0">
                          <a:effectLst/>
                          <a:latin typeface="微軟正黑體" panose="020B0604030504040204" pitchFamily="34" charset="-120"/>
                          <a:ea typeface="微軟正黑體" panose="020B0604030504040204" pitchFamily="34" charset="-120"/>
                        </a:rPr>
                        <a:t>0</a:t>
                      </a:r>
                      <a:endParaRPr lang="zh-TW" sz="3200"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ctr">
                        <a:spcBef>
                          <a:spcPts val="300"/>
                        </a:spcBef>
                        <a:spcAft>
                          <a:spcPts val="300"/>
                        </a:spcAft>
                      </a:pPr>
                      <a:r>
                        <a:rPr lang="zh-TW" sz="3200" kern="100">
                          <a:effectLst/>
                          <a:latin typeface="微軟正黑體" panose="020B0604030504040204" pitchFamily="34" charset="-120"/>
                          <a:ea typeface="微軟正黑體" panose="020B0604030504040204" pitchFamily="34" charset="-120"/>
                        </a:rPr>
                        <a:t>綜合討論</a:t>
                      </a:r>
                    </a:p>
                  </a:txBody>
                  <a:tcPr marL="68580" marR="68580" marT="0" marB="0" anchor="ctr"/>
                </a:tc>
                <a:tc>
                  <a:txBody>
                    <a:bodyPr/>
                    <a:lstStyle/>
                    <a:p>
                      <a:pPr algn="ctr">
                        <a:spcBef>
                          <a:spcPts val="300"/>
                        </a:spcBef>
                        <a:spcAft>
                          <a:spcPts val="300"/>
                        </a:spcAft>
                      </a:pPr>
                      <a:r>
                        <a:rPr lang="zh-TW" sz="3200" kern="100" dirty="0">
                          <a:effectLst/>
                          <a:latin typeface="微軟正黑體" panose="020B0604030504040204" pitchFamily="34" charset="-120"/>
                          <a:ea typeface="微軟正黑體" panose="020B0604030504040204" pitchFamily="34" charset="-120"/>
                        </a:rPr>
                        <a:t>師資培育中心實習輔導組</a:t>
                      </a:r>
                    </a:p>
                  </a:txBody>
                  <a:tcPr marL="68580" marR="68580" marT="0" marB="0" anchor="ctr"/>
                </a:tc>
                <a:extLst>
                  <a:ext uri="{0D108BD9-81ED-4DB2-BD59-A6C34878D82A}">
                    <a16:rowId xmlns:a16="http://schemas.microsoft.com/office/drawing/2014/main" val="269329901"/>
                  </a:ext>
                </a:extLst>
              </a:tr>
            </a:tbl>
          </a:graphicData>
        </a:graphic>
      </p:graphicFrame>
    </p:spTree>
    <p:extLst>
      <p:ext uri="{BB962C8B-B14F-4D97-AF65-F5344CB8AC3E}">
        <p14:creationId xmlns:p14="http://schemas.microsoft.com/office/powerpoint/2010/main" val="534362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smtClean="0"/>
              <a:t>本校實習同意書</a:t>
            </a:r>
            <a:endParaRPr lang="zh-TW" altLang="en-US" dirty="0"/>
          </a:p>
        </p:txBody>
      </p:sp>
      <p:pic>
        <p:nvPicPr>
          <p:cNvPr id="4" name="圖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02846" y="2227175"/>
            <a:ext cx="5904656" cy="8018670"/>
          </a:xfrm>
          <a:prstGeom prst="rect">
            <a:avLst/>
          </a:prstGeom>
        </p:spPr>
      </p:pic>
    </p:spTree>
    <p:extLst>
      <p:ext uri="{BB962C8B-B14F-4D97-AF65-F5344CB8AC3E}">
        <p14:creationId xmlns:p14="http://schemas.microsoft.com/office/powerpoint/2010/main" val="942053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a:xfrm>
            <a:off x="1519722" y="2643320"/>
            <a:ext cx="16417824" cy="7128792"/>
          </a:xfrm>
        </p:spPr>
        <p:txBody>
          <a:bodyPr/>
          <a:lstStyle/>
          <a:p>
            <a:endParaRPr lang="zh-TW" altLang="en-US" dirty="0"/>
          </a:p>
        </p:txBody>
      </p:sp>
      <p:sp>
        <p:nvSpPr>
          <p:cNvPr id="3" name="標題 2"/>
          <p:cNvSpPr>
            <a:spLocks noGrp="1"/>
          </p:cNvSpPr>
          <p:nvPr>
            <p:ph type="title"/>
          </p:nvPr>
        </p:nvSpPr>
        <p:spPr/>
        <p:txBody>
          <a:bodyPr/>
          <a:lstStyle/>
          <a:p>
            <a:r>
              <a:rPr lang="zh-TW" altLang="en-US" dirty="0" smtClean="0"/>
              <a:t>實習機構同意書</a:t>
            </a:r>
            <a:endParaRPr lang="zh-TW" altLang="en-US" dirty="0"/>
          </a:p>
        </p:txBody>
      </p:sp>
      <p:pic>
        <p:nvPicPr>
          <p:cNvPr id="5" name="圖片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9722" y="2158350"/>
            <a:ext cx="7191436" cy="8150295"/>
          </a:xfrm>
          <a:prstGeom prst="rect">
            <a:avLst/>
          </a:prstGeom>
        </p:spPr>
      </p:pic>
      <p:pic>
        <p:nvPicPr>
          <p:cNvPr id="6" name="圖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27182" y="2374032"/>
            <a:ext cx="7200800" cy="7912968"/>
          </a:xfrm>
          <a:prstGeom prst="rect">
            <a:avLst/>
          </a:prstGeom>
        </p:spPr>
      </p:pic>
      <p:sp>
        <p:nvSpPr>
          <p:cNvPr id="7" name="矩形 6"/>
          <p:cNvSpPr/>
          <p:nvPr/>
        </p:nvSpPr>
        <p:spPr>
          <a:xfrm>
            <a:off x="5686822" y="2292652"/>
            <a:ext cx="2448272" cy="432048"/>
          </a:xfrm>
          <a:prstGeom prst="rect">
            <a:avLst/>
          </a:prstGeom>
          <a:noFill/>
          <a:ln w="38100">
            <a:solidFill>
              <a:srgbClr val="CC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8" name="矩形 7"/>
          <p:cNvSpPr/>
          <p:nvPr/>
        </p:nvSpPr>
        <p:spPr>
          <a:xfrm>
            <a:off x="13607702" y="2292652"/>
            <a:ext cx="1944216" cy="432048"/>
          </a:xfrm>
          <a:prstGeom prst="rect">
            <a:avLst/>
          </a:prstGeom>
          <a:noFill/>
          <a:ln w="38100">
            <a:solidFill>
              <a:srgbClr val="CC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矩形 8"/>
          <p:cNvSpPr/>
          <p:nvPr/>
        </p:nvSpPr>
        <p:spPr>
          <a:xfrm>
            <a:off x="2374454" y="6017473"/>
            <a:ext cx="5904656" cy="432048"/>
          </a:xfrm>
          <a:prstGeom prst="rect">
            <a:avLst/>
          </a:prstGeom>
          <a:noFill/>
          <a:ln w="38100">
            <a:solidFill>
              <a:srgbClr val="CC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矩形 9"/>
          <p:cNvSpPr/>
          <p:nvPr/>
        </p:nvSpPr>
        <p:spPr>
          <a:xfrm>
            <a:off x="9863286" y="6017473"/>
            <a:ext cx="5760640" cy="432048"/>
          </a:xfrm>
          <a:prstGeom prst="rect">
            <a:avLst/>
          </a:prstGeom>
          <a:noFill/>
          <a:ln w="38100">
            <a:solidFill>
              <a:srgbClr val="CC006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848893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a:t>教育實習審核表</a:t>
            </a:r>
          </a:p>
        </p:txBody>
      </p:sp>
      <p:pic>
        <p:nvPicPr>
          <p:cNvPr id="4" name="圖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22526" y="2623220"/>
            <a:ext cx="11881320" cy="7532602"/>
          </a:xfrm>
          <a:prstGeom prst="rect">
            <a:avLst/>
          </a:prstGeom>
        </p:spPr>
      </p:pic>
    </p:spTree>
    <p:extLst>
      <p:ext uri="{BB962C8B-B14F-4D97-AF65-F5344CB8AC3E}">
        <p14:creationId xmlns:p14="http://schemas.microsoft.com/office/powerpoint/2010/main" val="3168912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p:txBody>
          <a:bodyPr/>
          <a:lstStyle/>
          <a:p>
            <a:pPr marL="742950" indent="-742950">
              <a:buFont typeface="+mj-lt"/>
              <a:buAutoNum type="arabicPeriod"/>
            </a:pPr>
            <a:r>
              <a:rPr lang="zh-TW" altLang="en-US" dirty="0"/>
              <a:t>登入校務行政系統</a:t>
            </a:r>
          </a:p>
          <a:p>
            <a:pPr marL="742950" indent="-742950">
              <a:buFont typeface="+mj-lt"/>
              <a:buAutoNum type="arabicPeriod"/>
            </a:pPr>
            <a:r>
              <a:rPr lang="zh-TW" altLang="en-US" dirty="0" smtClean="0"/>
              <a:t>網路</a:t>
            </a:r>
            <a:r>
              <a:rPr lang="zh-TW" altLang="en-US" dirty="0"/>
              <a:t>選課相關</a:t>
            </a:r>
            <a:r>
              <a:rPr lang="zh-TW" altLang="en-US" dirty="0" smtClean="0"/>
              <a:t>作業→網路</a:t>
            </a:r>
            <a:r>
              <a:rPr lang="zh-TW" altLang="en-US" dirty="0"/>
              <a:t>選課</a:t>
            </a:r>
            <a:r>
              <a:rPr lang="zh-TW" altLang="en-US" dirty="0" smtClean="0"/>
              <a:t>作業</a:t>
            </a:r>
            <a:endParaRPr lang="en-US" altLang="zh-TW" dirty="0" smtClean="0"/>
          </a:p>
          <a:p>
            <a:pPr marL="742950" indent="-742950">
              <a:buFont typeface="+mj-lt"/>
              <a:buAutoNum type="arabicPeriod"/>
            </a:pPr>
            <a:r>
              <a:rPr lang="zh-TW" altLang="en-US" dirty="0"/>
              <a:t>進入選課系統</a:t>
            </a:r>
          </a:p>
          <a:p>
            <a:pPr marL="742950" indent="-742950">
              <a:buFont typeface="+mj-lt"/>
              <a:buAutoNum type="arabicPeriod"/>
            </a:pPr>
            <a:r>
              <a:rPr lang="zh-TW" altLang="en-US" dirty="0" smtClean="0"/>
              <a:t>選課</a:t>
            </a:r>
            <a:r>
              <a:rPr lang="zh-TW" altLang="en-US" dirty="0"/>
              <a:t>結果查詢</a:t>
            </a:r>
          </a:p>
          <a:p>
            <a:pPr marL="742950" indent="-742950">
              <a:buFont typeface="+mj-lt"/>
              <a:buAutoNum type="arabicPeriod"/>
            </a:pPr>
            <a:r>
              <a:rPr lang="zh-TW" altLang="en-US" dirty="0" smtClean="0"/>
              <a:t>將</a:t>
            </a:r>
            <a:r>
              <a:rPr lang="zh-TW" altLang="en-US" dirty="0"/>
              <a:t>選課結果</a:t>
            </a:r>
            <a:r>
              <a:rPr lang="zh-TW" altLang="en-US" dirty="0" smtClean="0"/>
              <a:t>查詢畫面</a:t>
            </a:r>
            <a:r>
              <a:rPr lang="zh-TW" altLang="en-US" dirty="0"/>
              <a:t>，滑鼠右鍵點選列印</a:t>
            </a:r>
            <a:r>
              <a:rPr lang="zh-TW" altLang="en-US" dirty="0" smtClean="0"/>
              <a:t>，連同</a:t>
            </a:r>
            <a:r>
              <a:rPr lang="zh-TW" altLang="en-US" dirty="0"/>
              <a:t>審核表一起繳交。</a:t>
            </a:r>
          </a:p>
          <a:p>
            <a:pPr marL="742950" indent="-742950">
              <a:buFont typeface="+mj-lt"/>
              <a:buAutoNum type="arabicPeriod"/>
            </a:pPr>
            <a:endParaRPr lang="zh-TW" altLang="en-US" dirty="0"/>
          </a:p>
          <a:p>
            <a:pPr marL="742950" indent="-742950">
              <a:buFont typeface="+mj-lt"/>
              <a:buAutoNum type="arabicPeriod"/>
            </a:pPr>
            <a:endParaRPr lang="zh-TW" altLang="en-US" dirty="0"/>
          </a:p>
        </p:txBody>
      </p:sp>
      <p:sp>
        <p:nvSpPr>
          <p:cNvPr id="3" name="標題 2"/>
          <p:cNvSpPr>
            <a:spLocks noGrp="1"/>
          </p:cNvSpPr>
          <p:nvPr>
            <p:ph type="title"/>
          </p:nvPr>
        </p:nvSpPr>
        <p:spPr/>
        <p:txBody>
          <a:bodyPr/>
          <a:lstStyle/>
          <a:p>
            <a:r>
              <a:rPr lang="zh-TW" altLang="en-US" dirty="0" smtClean="0"/>
              <a:t>選課確認作業列印說明</a:t>
            </a:r>
            <a:endParaRPr lang="zh-TW" altLang="en-US" dirty="0"/>
          </a:p>
        </p:txBody>
      </p:sp>
    </p:spTree>
    <p:extLst>
      <p:ext uri="{BB962C8B-B14F-4D97-AF65-F5344CB8AC3E}">
        <p14:creationId xmlns:p14="http://schemas.microsoft.com/office/powerpoint/2010/main" val="1549043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a:xfrm>
            <a:off x="934293" y="2695228"/>
            <a:ext cx="16417824" cy="7128792"/>
          </a:xfrm>
        </p:spPr>
        <p:txBody>
          <a:bodyPr/>
          <a:lstStyle/>
          <a:p>
            <a:pPr marL="571500" indent="-571500">
              <a:buFont typeface="Wingdings" panose="05000000000000000000" pitchFamily="2" charset="2"/>
              <a:buChar char="u"/>
            </a:pPr>
            <a:r>
              <a:rPr lang="zh-TW" altLang="en-US" dirty="0" smtClean="0">
                <a:solidFill>
                  <a:srgbClr val="002060"/>
                </a:solidFill>
              </a:rPr>
              <a:t>實習</a:t>
            </a:r>
            <a:r>
              <a:rPr lang="zh-TW" altLang="en-US" dirty="0">
                <a:solidFill>
                  <a:srgbClr val="002060"/>
                </a:solidFill>
              </a:rPr>
              <a:t>機構同意書已經簽訂，還可以更換實習機構嗎</a:t>
            </a:r>
            <a:r>
              <a:rPr lang="zh-TW" altLang="en-US" dirty="0" smtClean="0">
                <a:solidFill>
                  <a:srgbClr val="002060"/>
                </a:solidFill>
              </a:rPr>
              <a:t>？</a:t>
            </a:r>
            <a:endParaRPr lang="en-US" altLang="zh-TW" dirty="0" smtClean="0">
              <a:solidFill>
                <a:srgbClr val="002060"/>
              </a:solidFill>
            </a:endParaRPr>
          </a:p>
          <a:p>
            <a:r>
              <a:rPr lang="en-US" altLang="zh-TW" dirty="0" smtClean="0"/>
              <a:t>A</a:t>
            </a:r>
            <a:r>
              <a:rPr lang="zh-TW" altLang="en-US" dirty="0"/>
              <a:t>：尚未通過審查小組審議前可以，但是必須與機構妥適溝通，並取回第二聯同意</a:t>
            </a:r>
            <a:r>
              <a:rPr lang="zh-TW" altLang="en-US" dirty="0" smtClean="0"/>
              <a:t>書。</a:t>
            </a:r>
            <a:endParaRPr lang="en-US" altLang="zh-TW" dirty="0" smtClean="0"/>
          </a:p>
          <a:p>
            <a:endParaRPr lang="en-US" altLang="zh-TW" dirty="0"/>
          </a:p>
          <a:p>
            <a:pPr marL="571500" indent="-571500">
              <a:buFont typeface="Wingdings" panose="05000000000000000000" pitchFamily="2" charset="2"/>
              <a:buChar char="u"/>
            </a:pPr>
            <a:r>
              <a:rPr lang="zh-TW" altLang="en-US" dirty="0" smtClean="0">
                <a:solidFill>
                  <a:srgbClr val="002060"/>
                </a:solidFill>
              </a:rPr>
              <a:t>如果</a:t>
            </a:r>
            <a:r>
              <a:rPr lang="zh-TW" altLang="en-US" dirty="0">
                <a:solidFill>
                  <a:srgbClr val="002060"/>
                </a:solidFill>
              </a:rPr>
              <a:t>實習身分為舊制生</a:t>
            </a:r>
            <a:r>
              <a:rPr lang="en-US" altLang="zh-TW" dirty="0">
                <a:solidFill>
                  <a:srgbClr val="002060"/>
                </a:solidFill>
              </a:rPr>
              <a:t>(107</a:t>
            </a:r>
            <a:r>
              <a:rPr lang="zh-TW" altLang="en-US" dirty="0">
                <a:solidFill>
                  <a:srgbClr val="002060"/>
                </a:solidFill>
              </a:rPr>
              <a:t>年</a:t>
            </a:r>
            <a:r>
              <a:rPr lang="en-US" altLang="zh-TW" dirty="0">
                <a:solidFill>
                  <a:srgbClr val="002060"/>
                </a:solidFill>
              </a:rPr>
              <a:t>2</a:t>
            </a:r>
            <a:r>
              <a:rPr lang="zh-TW" altLang="en-US" dirty="0">
                <a:solidFill>
                  <a:srgbClr val="002060"/>
                </a:solidFill>
              </a:rPr>
              <a:t>月之前取得師資生身分並開始修習教育學程</a:t>
            </a:r>
            <a:r>
              <a:rPr lang="en-US" altLang="zh-TW" dirty="0">
                <a:solidFill>
                  <a:srgbClr val="002060"/>
                </a:solidFill>
              </a:rPr>
              <a:t>)</a:t>
            </a:r>
            <a:r>
              <a:rPr lang="zh-TW" altLang="en-US" dirty="0">
                <a:solidFill>
                  <a:srgbClr val="002060"/>
                </a:solidFill>
              </a:rPr>
              <a:t>，師資培育法過渡期間，教師資格考試未通過，可以參加實習嗎</a:t>
            </a:r>
            <a:r>
              <a:rPr lang="zh-TW" altLang="en-US" dirty="0" smtClean="0">
                <a:solidFill>
                  <a:srgbClr val="002060"/>
                </a:solidFill>
              </a:rPr>
              <a:t>？</a:t>
            </a:r>
            <a:endParaRPr lang="en-US" altLang="zh-TW" dirty="0" smtClean="0">
              <a:solidFill>
                <a:srgbClr val="002060"/>
              </a:solidFill>
            </a:endParaRPr>
          </a:p>
          <a:p>
            <a:r>
              <a:rPr lang="en-US" altLang="zh-TW" dirty="0" smtClean="0"/>
              <a:t>A</a:t>
            </a:r>
            <a:r>
              <a:rPr lang="zh-TW" altLang="en-US" dirty="0"/>
              <a:t>：可以，但是必須在</a:t>
            </a:r>
            <a:r>
              <a:rPr lang="en-US" altLang="zh-TW" dirty="0"/>
              <a:t>113</a:t>
            </a:r>
            <a:r>
              <a:rPr lang="zh-TW" altLang="en-US" dirty="0"/>
              <a:t>年</a:t>
            </a:r>
            <a:r>
              <a:rPr lang="en-US" altLang="zh-TW" dirty="0"/>
              <a:t>1</a:t>
            </a:r>
            <a:r>
              <a:rPr lang="zh-TW" altLang="en-US" dirty="0"/>
              <a:t>月</a:t>
            </a:r>
            <a:r>
              <a:rPr lang="en-US" altLang="zh-TW" dirty="0"/>
              <a:t>31</a:t>
            </a:r>
            <a:r>
              <a:rPr lang="zh-TW" altLang="en-US" dirty="0" smtClean="0"/>
              <a:t>日前才能依舊制，</a:t>
            </a:r>
            <a:r>
              <a:rPr lang="zh-TW" altLang="en-US" dirty="0"/>
              <a:t>否則一律適用新制（先考試後實習</a:t>
            </a:r>
            <a:r>
              <a:rPr lang="zh-TW" altLang="en-US" dirty="0" smtClean="0"/>
              <a:t>）。</a:t>
            </a:r>
            <a:endParaRPr lang="en-US" altLang="zh-TW" dirty="0" smtClean="0"/>
          </a:p>
          <a:p>
            <a:endParaRPr lang="zh-TW" altLang="en-US" dirty="0"/>
          </a:p>
        </p:txBody>
      </p:sp>
      <p:sp>
        <p:nvSpPr>
          <p:cNvPr id="3" name="標題 2"/>
          <p:cNvSpPr>
            <a:spLocks noGrp="1"/>
          </p:cNvSpPr>
          <p:nvPr>
            <p:ph type="title"/>
          </p:nvPr>
        </p:nvSpPr>
        <p:spPr/>
        <p:txBody>
          <a:bodyPr/>
          <a:lstStyle/>
          <a:p>
            <a:r>
              <a:rPr lang="zh-TW" altLang="en-US" dirty="0" smtClean="0"/>
              <a:t>常見問答</a:t>
            </a:r>
            <a:endParaRPr lang="zh-TW" altLang="en-US" dirty="0"/>
          </a:p>
        </p:txBody>
      </p:sp>
    </p:spTree>
    <p:extLst>
      <p:ext uri="{BB962C8B-B14F-4D97-AF65-F5344CB8AC3E}">
        <p14:creationId xmlns:p14="http://schemas.microsoft.com/office/powerpoint/2010/main" val="2944777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p:txBody>
          <a:bodyPr/>
          <a:lstStyle/>
          <a:p>
            <a:pPr marL="571500" indent="-571500">
              <a:buFont typeface="Wingdings" panose="05000000000000000000" pitchFamily="2" charset="2"/>
              <a:buChar char="u"/>
            </a:pPr>
            <a:r>
              <a:rPr lang="zh-TW" altLang="en-US" dirty="0" smtClean="0">
                <a:solidFill>
                  <a:srgbClr val="002060"/>
                </a:solidFill>
              </a:rPr>
              <a:t>能</a:t>
            </a:r>
            <a:r>
              <a:rPr lang="zh-TW" altLang="en-US" dirty="0">
                <a:solidFill>
                  <a:srgbClr val="002060"/>
                </a:solidFill>
              </a:rPr>
              <a:t>不能以代理、代課抵免實習</a:t>
            </a:r>
            <a:r>
              <a:rPr lang="zh-TW" altLang="en-US" dirty="0" smtClean="0">
                <a:solidFill>
                  <a:srgbClr val="002060"/>
                </a:solidFill>
              </a:rPr>
              <a:t>？</a:t>
            </a:r>
            <a:endParaRPr lang="en-US" altLang="zh-TW" dirty="0" smtClean="0">
              <a:solidFill>
                <a:srgbClr val="002060"/>
              </a:solidFill>
            </a:endParaRPr>
          </a:p>
          <a:p>
            <a:r>
              <a:rPr lang="en-US" altLang="zh-TW" dirty="0" smtClean="0"/>
              <a:t>A</a:t>
            </a:r>
            <a:r>
              <a:rPr lang="zh-TW" altLang="en-US" dirty="0"/>
              <a:t>：可以，但必須符合師資培育法第</a:t>
            </a:r>
            <a:r>
              <a:rPr lang="en-US" altLang="zh-TW" dirty="0"/>
              <a:t>22</a:t>
            </a:r>
            <a:r>
              <a:rPr lang="zh-TW" altLang="en-US" dirty="0"/>
              <a:t>條，先通過教師資格考試之後七年內，於偏遠地區學校任教</a:t>
            </a:r>
            <a:r>
              <a:rPr lang="en-US" altLang="zh-TW" dirty="0"/>
              <a:t>2</a:t>
            </a:r>
            <a:r>
              <a:rPr lang="zh-TW" altLang="en-US" dirty="0"/>
              <a:t>學年以上或連續</a:t>
            </a:r>
            <a:r>
              <a:rPr lang="en-US" altLang="zh-TW" dirty="0"/>
              <a:t>3</a:t>
            </a:r>
            <a:r>
              <a:rPr lang="zh-TW" altLang="en-US" dirty="0"/>
              <a:t>個月以上累計滿兩年（於任教年資滿</a:t>
            </a:r>
            <a:r>
              <a:rPr lang="en-US" altLang="zh-TW" dirty="0"/>
              <a:t>3</a:t>
            </a:r>
            <a:r>
              <a:rPr lang="zh-TW" altLang="en-US" dirty="0"/>
              <a:t>學期後向師培中心申請辦理教學演示，並繳交實習輔導費及其他相關費用）。</a:t>
            </a:r>
            <a:endParaRPr lang="en-US" altLang="zh-TW" dirty="0" smtClean="0"/>
          </a:p>
          <a:p>
            <a:pPr marL="571500" indent="-571500">
              <a:buFont typeface="Wingdings" panose="05000000000000000000" pitchFamily="2" charset="2"/>
              <a:buChar char="u"/>
            </a:pPr>
            <a:endParaRPr lang="en-US" altLang="zh-TW" dirty="0" smtClean="0"/>
          </a:p>
          <a:p>
            <a:pPr marL="571500" indent="-571500">
              <a:buFont typeface="Wingdings" panose="05000000000000000000" pitchFamily="2" charset="2"/>
              <a:buChar char="u"/>
            </a:pPr>
            <a:r>
              <a:rPr lang="zh-TW" altLang="en-US" dirty="0" smtClean="0">
                <a:solidFill>
                  <a:srgbClr val="002060"/>
                </a:solidFill>
              </a:rPr>
              <a:t>現在</a:t>
            </a:r>
            <a:r>
              <a:rPr lang="zh-TW" altLang="en-US" dirty="0">
                <a:solidFill>
                  <a:srgbClr val="002060"/>
                </a:solidFill>
              </a:rPr>
              <a:t>申請實習，如果之後生涯規劃改變，還可以取消申請嗎</a:t>
            </a:r>
            <a:r>
              <a:rPr lang="zh-TW" altLang="en-US" dirty="0" smtClean="0">
                <a:solidFill>
                  <a:srgbClr val="002060"/>
                </a:solidFill>
              </a:rPr>
              <a:t>？</a:t>
            </a:r>
            <a:endParaRPr lang="en-US" altLang="zh-TW" dirty="0" smtClean="0">
              <a:solidFill>
                <a:srgbClr val="002060"/>
              </a:solidFill>
            </a:endParaRPr>
          </a:p>
          <a:p>
            <a:r>
              <a:rPr lang="en-US" altLang="zh-TW" dirty="0" smtClean="0"/>
              <a:t>A</a:t>
            </a:r>
            <a:r>
              <a:rPr lang="zh-TW" altLang="en-US" dirty="0" smtClean="0"/>
              <a:t>：可以</a:t>
            </a:r>
            <a:r>
              <a:rPr lang="zh-TW" altLang="en-US" dirty="0"/>
              <a:t>，只要還沒開始實習，都可以來師培中心辦理撤銷實習，不予收費或可申請全額退費；實習開始以後，仍可以申請中止實習，但是會依照申請的時間酌予部分退費。</a:t>
            </a:r>
          </a:p>
        </p:txBody>
      </p:sp>
      <p:sp>
        <p:nvSpPr>
          <p:cNvPr id="3" name="標題 2"/>
          <p:cNvSpPr>
            <a:spLocks noGrp="1"/>
          </p:cNvSpPr>
          <p:nvPr>
            <p:ph type="title"/>
          </p:nvPr>
        </p:nvSpPr>
        <p:spPr/>
        <p:txBody>
          <a:bodyPr/>
          <a:lstStyle/>
          <a:p>
            <a:r>
              <a:rPr lang="zh-TW" altLang="en-US" dirty="0"/>
              <a:t>常見問答</a:t>
            </a:r>
          </a:p>
        </p:txBody>
      </p:sp>
    </p:spTree>
    <p:extLst>
      <p:ext uri="{BB962C8B-B14F-4D97-AF65-F5344CB8AC3E}">
        <p14:creationId xmlns:p14="http://schemas.microsoft.com/office/powerpoint/2010/main" val="3043653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a:xfrm>
            <a:off x="943658" y="2479204"/>
            <a:ext cx="16417824" cy="7992888"/>
          </a:xfrm>
        </p:spPr>
        <p:txBody>
          <a:bodyPr>
            <a:normAutofit/>
          </a:bodyPr>
          <a:lstStyle/>
          <a:p>
            <a:pPr marL="571500" indent="-571500">
              <a:buFont typeface="Wingdings" panose="05000000000000000000" pitchFamily="2" charset="2"/>
              <a:buChar char="u"/>
            </a:pPr>
            <a:r>
              <a:rPr lang="zh-TW" altLang="en-US" dirty="0" smtClean="0">
                <a:solidFill>
                  <a:srgbClr val="002060"/>
                </a:solidFill>
              </a:rPr>
              <a:t>雙</a:t>
            </a:r>
            <a:r>
              <a:rPr lang="zh-TW" altLang="en-US" dirty="0">
                <a:solidFill>
                  <a:srgbClr val="002060"/>
                </a:solidFill>
              </a:rPr>
              <a:t>語師資生參加教育實習要如何尋找實習學校</a:t>
            </a:r>
            <a:r>
              <a:rPr lang="zh-TW" altLang="en-US" dirty="0" smtClean="0">
                <a:solidFill>
                  <a:srgbClr val="002060"/>
                </a:solidFill>
              </a:rPr>
              <a:t>？</a:t>
            </a:r>
            <a:endParaRPr lang="en-US" altLang="zh-TW" dirty="0" smtClean="0">
              <a:solidFill>
                <a:srgbClr val="002060"/>
              </a:solidFill>
            </a:endParaRPr>
          </a:p>
          <a:p>
            <a:r>
              <a:rPr lang="en-US" altLang="zh-TW" dirty="0" smtClean="0"/>
              <a:t>A</a:t>
            </a:r>
            <a:r>
              <a:rPr lang="zh-TW" altLang="en-US" dirty="0"/>
              <a:t>：雙語師資生原則上必須前往有開設雙語課程之學校進行實習，但目前教育部及實習平台並未匡列特定之雙語實習學校，故確認該校有開設雙語課程，並且為實習平台上之合格實習機構即可</a:t>
            </a:r>
            <a:r>
              <a:rPr lang="zh-TW" altLang="en-US" dirty="0" smtClean="0"/>
              <a:t>。</a:t>
            </a:r>
            <a:endParaRPr lang="en-US" altLang="zh-TW" dirty="0" smtClean="0"/>
          </a:p>
          <a:p>
            <a:endParaRPr lang="en-US" altLang="zh-TW" dirty="0"/>
          </a:p>
          <a:p>
            <a:pPr marL="571500" indent="-571500">
              <a:buFont typeface="Wingdings" panose="05000000000000000000" pitchFamily="2" charset="2"/>
              <a:buChar char="u"/>
            </a:pPr>
            <a:r>
              <a:rPr lang="zh-TW" altLang="en-US" dirty="0" smtClean="0">
                <a:solidFill>
                  <a:srgbClr val="002060"/>
                </a:solidFill>
              </a:rPr>
              <a:t>碩士</a:t>
            </a:r>
            <a:r>
              <a:rPr lang="zh-TW" altLang="en-US" dirty="0">
                <a:solidFill>
                  <a:srgbClr val="002060"/>
                </a:solidFill>
              </a:rPr>
              <a:t>生已修畢應修學分但論文尚未完成，是否須休學方能參加教育實習</a:t>
            </a:r>
            <a:r>
              <a:rPr lang="zh-TW" altLang="en-US" dirty="0" smtClean="0">
                <a:solidFill>
                  <a:srgbClr val="002060"/>
                </a:solidFill>
              </a:rPr>
              <a:t>？</a:t>
            </a:r>
            <a:endParaRPr lang="en-US" altLang="zh-TW" dirty="0" smtClean="0">
              <a:solidFill>
                <a:srgbClr val="002060"/>
              </a:solidFill>
            </a:endParaRPr>
          </a:p>
          <a:p>
            <a:r>
              <a:rPr lang="en-US" altLang="zh-TW" dirty="0" smtClean="0"/>
              <a:t>A</a:t>
            </a:r>
            <a:r>
              <a:rPr lang="zh-TW" altLang="en-US" dirty="0" smtClean="0"/>
              <a:t>：休學</a:t>
            </a:r>
            <a:r>
              <a:rPr lang="zh-TW" altLang="en-US" dirty="0"/>
              <a:t>與否不會影響實習資格，請修畢應修學分但論文尚未完成之師資生，若有帶論文實習之需求，應於實習申請時一併繳交「研究生撰寫論文期間參與教育實習報告書」，惟公費生請留意自身簽訂之行政契約，謹慎考量是否辦理休學，以免影響相關權益。</a:t>
            </a:r>
          </a:p>
        </p:txBody>
      </p:sp>
      <p:sp>
        <p:nvSpPr>
          <p:cNvPr id="3" name="標題 2"/>
          <p:cNvSpPr>
            <a:spLocks noGrp="1"/>
          </p:cNvSpPr>
          <p:nvPr>
            <p:ph type="title"/>
          </p:nvPr>
        </p:nvSpPr>
        <p:spPr/>
        <p:txBody>
          <a:bodyPr/>
          <a:lstStyle/>
          <a:p>
            <a:r>
              <a:rPr lang="zh-TW" altLang="en-US" dirty="0"/>
              <a:t>常見問答</a:t>
            </a:r>
          </a:p>
        </p:txBody>
      </p:sp>
    </p:spTree>
    <p:extLst>
      <p:ext uri="{BB962C8B-B14F-4D97-AF65-F5344CB8AC3E}">
        <p14:creationId xmlns:p14="http://schemas.microsoft.com/office/powerpoint/2010/main" val="2192761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p:txBody>
          <a:bodyPr/>
          <a:lstStyle/>
          <a:p>
            <a:endParaRPr lang="en-US" altLang="zh-TW" dirty="0" smtClean="0"/>
          </a:p>
          <a:p>
            <a:r>
              <a:rPr lang="en-US" altLang="zh-TW" dirty="0" smtClean="0"/>
              <a:t>112</a:t>
            </a:r>
            <a:r>
              <a:rPr lang="zh-TW" altLang="en-US" dirty="0" smtClean="0"/>
              <a:t>學年</a:t>
            </a:r>
            <a:r>
              <a:rPr lang="zh-TW" altLang="en-US" dirty="0"/>
              <a:t>度</a:t>
            </a:r>
            <a:r>
              <a:rPr lang="zh-TW" altLang="en-US" dirty="0" smtClean="0"/>
              <a:t>第</a:t>
            </a:r>
            <a:r>
              <a:rPr lang="en-US" altLang="zh-TW" dirty="0"/>
              <a:t>2</a:t>
            </a:r>
            <a:r>
              <a:rPr lang="zh-TW" altLang="en-US" dirty="0" smtClean="0"/>
              <a:t>學期</a:t>
            </a:r>
            <a:r>
              <a:rPr lang="zh-TW" altLang="en-US" dirty="0"/>
              <a:t>教育實習申請</a:t>
            </a:r>
            <a:r>
              <a:rPr lang="zh-TW" altLang="en-US" dirty="0" smtClean="0"/>
              <a:t>於</a:t>
            </a:r>
            <a:r>
              <a:rPr lang="en-US" altLang="zh-TW" dirty="0">
                <a:solidFill>
                  <a:srgbClr val="C00000"/>
                </a:solidFill>
              </a:rPr>
              <a:t>112</a:t>
            </a:r>
            <a:r>
              <a:rPr lang="zh-TW" altLang="en-US" dirty="0">
                <a:solidFill>
                  <a:srgbClr val="C00000"/>
                </a:solidFill>
              </a:rPr>
              <a:t>年</a:t>
            </a:r>
            <a:r>
              <a:rPr lang="en-US" altLang="zh-TW" dirty="0">
                <a:solidFill>
                  <a:srgbClr val="C00000"/>
                </a:solidFill>
              </a:rPr>
              <a:t>11</a:t>
            </a:r>
            <a:r>
              <a:rPr lang="zh-TW" altLang="en-US" dirty="0">
                <a:solidFill>
                  <a:srgbClr val="C00000"/>
                </a:solidFill>
              </a:rPr>
              <a:t>月</a:t>
            </a:r>
            <a:r>
              <a:rPr lang="en-US" altLang="zh-TW" dirty="0">
                <a:solidFill>
                  <a:srgbClr val="C00000"/>
                </a:solidFill>
              </a:rPr>
              <a:t>1</a:t>
            </a:r>
            <a:r>
              <a:rPr lang="zh-TW" altLang="en-US" dirty="0">
                <a:solidFill>
                  <a:srgbClr val="C00000"/>
                </a:solidFill>
              </a:rPr>
              <a:t>日</a:t>
            </a:r>
            <a:r>
              <a:rPr lang="zh-TW" altLang="en-US" dirty="0" smtClean="0">
                <a:solidFill>
                  <a:srgbClr val="C00000"/>
                </a:solidFill>
              </a:rPr>
              <a:t>至</a:t>
            </a:r>
            <a:r>
              <a:rPr lang="en-US" altLang="zh-TW" dirty="0" smtClean="0">
                <a:solidFill>
                  <a:srgbClr val="C00000"/>
                </a:solidFill>
              </a:rPr>
              <a:t>112</a:t>
            </a:r>
            <a:r>
              <a:rPr lang="zh-TW" altLang="en-US" dirty="0" smtClean="0">
                <a:solidFill>
                  <a:srgbClr val="C00000"/>
                </a:solidFill>
              </a:rPr>
              <a:t>年</a:t>
            </a:r>
            <a:r>
              <a:rPr lang="en-US" altLang="zh-TW" dirty="0" smtClean="0">
                <a:solidFill>
                  <a:srgbClr val="C00000"/>
                </a:solidFill>
              </a:rPr>
              <a:t>11</a:t>
            </a:r>
            <a:r>
              <a:rPr lang="zh-TW" altLang="en-US" dirty="0" smtClean="0">
                <a:solidFill>
                  <a:srgbClr val="C00000"/>
                </a:solidFill>
              </a:rPr>
              <a:t>月</a:t>
            </a:r>
            <a:r>
              <a:rPr lang="en-US" altLang="zh-TW" dirty="0" smtClean="0">
                <a:solidFill>
                  <a:srgbClr val="C00000"/>
                </a:solidFill>
              </a:rPr>
              <a:t>15</a:t>
            </a:r>
            <a:r>
              <a:rPr lang="zh-TW" altLang="en-US" dirty="0" smtClean="0">
                <a:solidFill>
                  <a:srgbClr val="C00000"/>
                </a:solidFill>
              </a:rPr>
              <a:t>日</a:t>
            </a:r>
            <a:r>
              <a:rPr lang="zh-TW" altLang="en-US" dirty="0" smtClean="0"/>
              <a:t>開放</a:t>
            </a:r>
            <a:r>
              <a:rPr lang="zh-TW" altLang="en-US" dirty="0"/>
              <a:t>收件</a:t>
            </a:r>
          </a:p>
          <a:p>
            <a:endParaRPr lang="en-US" altLang="zh-TW" dirty="0" smtClean="0"/>
          </a:p>
          <a:p>
            <a:r>
              <a:rPr lang="zh-TW" altLang="en-US" dirty="0" smtClean="0"/>
              <a:t>◆</a:t>
            </a:r>
            <a:r>
              <a:rPr lang="zh-TW" altLang="en-US" dirty="0"/>
              <a:t>請將表單一次備齊，</a:t>
            </a:r>
            <a:r>
              <a:rPr lang="zh-TW" altLang="en-US" dirty="0" smtClean="0"/>
              <a:t>於</a:t>
            </a:r>
            <a:r>
              <a:rPr lang="en-US" altLang="zh-TW" u="sng" dirty="0">
                <a:solidFill>
                  <a:srgbClr val="C00000"/>
                </a:solidFill>
              </a:rPr>
              <a:t>112</a:t>
            </a:r>
            <a:r>
              <a:rPr lang="zh-TW" altLang="en-US" u="sng" dirty="0">
                <a:solidFill>
                  <a:srgbClr val="C00000"/>
                </a:solidFill>
              </a:rPr>
              <a:t>年</a:t>
            </a:r>
            <a:r>
              <a:rPr lang="en-US" altLang="zh-TW" u="sng" dirty="0">
                <a:solidFill>
                  <a:srgbClr val="C00000"/>
                </a:solidFill>
              </a:rPr>
              <a:t>11</a:t>
            </a:r>
            <a:r>
              <a:rPr lang="zh-TW" altLang="en-US" u="sng" dirty="0">
                <a:solidFill>
                  <a:srgbClr val="C00000"/>
                </a:solidFill>
              </a:rPr>
              <a:t>月</a:t>
            </a:r>
            <a:r>
              <a:rPr lang="en-US" altLang="zh-TW" u="sng" dirty="0">
                <a:solidFill>
                  <a:srgbClr val="C00000"/>
                </a:solidFill>
              </a:rPr>
              <a:t>15</a:t>
            </a:r>
            <a:r>
              <a:rPr lang="zh-TW" altLang="en-US" u="sng" dirty="0">
                <a:solidFill>
                  <a:srgbClr val="C00000"/>
                </a:solidFill>
              </a:rPr>
              <a:t>日前</a:t>
            </a:r>
            <a:r>
              <a:rPr lang="zh-TW" altLang="en-US" dirty="0"/>
              <a:t>，郵寄或親送師培中心實習輔導組。</a:t>
            </a:r>
          </a:p>
          <a:p>
            <a:endParaRPr lang="zh-TW" altLang="en-US" dirty="0"/>
          </a:p>
        </p:txBody>
      </p:sp>
      <p:sp>
        <p:nvSpPr>
          <p:cNvPr id="3" name="標題 2"/>
          <p:cNvSpPr>
            <a:spLocks noGrp="1"/>
          </p:cNvSpPr>
          <p:nvPr>
            <p:ph type="title"/>
          </p:nvPr>
        </p:nvSpPr>
        <p:spPr/>
        <p:txBody>
          <a:bodyPr/>
          <a:lstStyle/>
          <a:p>
            <a:r>
              <a:rPr lang="en-US" altLang="zh-TW" dirty="0" smtClean="0"/>
              <a:t>112-2</a:t>
            </a:r>
            <a:r>
              <a:rPr lang="zh-TW" altLang="en-US" dirty="0" smtClean="0"/>
              <a:t>實習申請收件</a:t>
            </a:r>
            <a:endParaRPr lang="zh-TW" altLang="en-US" dirty="0"/>
          </a:p>
        </p:txBody>
      </p:sp>
    </p:spTree>
    <p:extLst>
      <p:ext uri="{BB962C8B-B14F-4D97-AF65-F5344CB8AC3E}">
        <p14:creationId xmlns:p14="http://schemas.microsoft.com/office/powerpoint/2010/main" val="919814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p:txBody>
          <a:bodyPr/>
          <a:lstStyle/>
          <a:p>
            <a:endParaRPr lang="en-US" altLang="zh-TW" dirty="0" smtClean="0"/>
          </a:p>
          <a:p>
            <a:r>
              <a:rPr lang="en-US" altLang="zh-TW" dirty="0" smtClean="0"/>
              <a:t>113</a:t>
            </a:r>
            <a:r>
              <a:rPr lang="zh-TW" altLang="en-US" dirty="0" smtClean="0"/>
              <a:t>學年</a:t>
            </a:r>
            <a:r>
              <a:rPr lang="zh-TW" altLang="en-US" dirty="0"/>
              <a:t>度</a:t>
            </a:r>
            <a:r>
              <a:rPr lang="zh-TW" altLang="en-US" dirty="0" smtClean="0"/>
              <a:t>第</a:t>
            </a:r>
            <a:r>
              <a:rPr lang="en-US" altLang="zh-TW" dirty="0"/>
              <a:t>1</a:t>
            </a:r>
            <a:r>
              <a:rPr lang="zh-TW" altLang="en-US" dirty="0" smtClean="0"/>
              <a:t>學期</a:t>
            </a:r>
            <a:r>
              <a:rPr lang="zh-TW" altLang="en-US" dirty="0"/>
              <a:t>教育實習申請</a:t>
            </a:r>
            <a:r>
              <a:rPr lang="zh-TW" altLang="en-US" dirty="0" smtClean="0"/>
              <a:t>於</a:t>
            </a:r>
            <a:r>
              <a:rPr lang="en-US" altLang="zh-TW" dirty="0">
                <a:solidFill>
                  <a:srgbClr val="C00000"/>
                </a:solidFill>
              </a:rPr>
              <a:t>113</a:t>
            </a:r>
            <a:r>
              <a:rPr lang="zh-TW" altLang="en-US" dirty="0">
                <a:solidFill>
                  <a:srgbClr val="C00000"/>
                </a:solidFill>
              </a:rPr>
              <a:t>年</a:t>
            </a:r>
            <a:r>
              <a:rPr lang="en-US" altLang="zh-TW" dirty="0">
                <a:solidFill>
                  <a:srgbClr val="C00000"/>
                </a:solidFill>
              </a:rPr>
              <a:t>2</a:t>
            </a:r>
            <a:r>
              <a:rPr lang="zh-TW" altLang="en-US" dirty="0">
                <a:solidFill>
                  <a:srgbClr val="C00000"/>
                </a:solidFill>
              </a:rPr>
              <a:t>月</a:t>
            </a:r>
            <a:r>
              <a:rPr lang="en-US" altLang="zh-TW" dirty="0">
                <a:solidFill>
                  <a:srgbClr val="C00000"/>
                </a:solidFill>
              </a:rPr>
              <a:t>26</a:t>
            </a:r>
            <a:r>
              <a:rPr lang="zh-TW" altLang="en-US" dirty="0">
                <a:solidFill>
                  <a:srgbClr val="C00000"/>
                </a:solidFill>
              </a:rPr>
              <a:t>日至</a:t>
            </a:r>
            <a:r>
              <a:rPr lang="en-US" altLang="zh-TW" dirty="0">
                <a:solidFill>
                  <a:srgbClr val="C00000"/>
                </a:solidFill>
              </a:rPr>
              <a:t>113</a:t>
            </a:r>
            <a:r>
              <a:rPr lang="zh-TW" altLang="en-US" dirty="0">
                <a:solidFill>
                  <a:srgbClr val="C00000"/>
                </a:solidFill>
              </a:rPr>
              <a:t>年</a:t>
            </a:r>
            <a:r>
              <a:rPr lang="en-US" altLang="zh-TW" dirty="0">
                <a:solidFill>
                  <a:srgbClr val="C00000"/>
                </a:solidFill>
              </a:rPr>
              <a:t>3</a:t>
            </a:r>
            <a:r>
              <a:rPr lang="zh-TW" altLang="en-US" dirty="0">
                <a:solidFill>
                  <a:srgbClr val="C00000"/>
                </a:solidFill>
              </a:rPr>
              <a:t>月</a:t>
            </a:r>
            <a:r>
              <a:rPr lang="en-US" altLang="zh-TW" dirty="0">
                <a:solidFill>
                  <a:srgbClr val="C00000"/>
                </a:solidFill>
              </a:rPr>
              <a:t>8</a:t>
            </a:r>
            <a:r>
              <a:rPr lang="zh-TW" altLang="en-US" dirty="0">
                <a:solidFill>
                  <a:srgbClr val="C00000"/>
                </a:solidFill>
              </a:rPr>
              <a:t>日</a:t>
            </a:r>
            <a:r>
              <a:rPr lang="zh-TW" altLang="en-US" dirty="0" smtClean="0"/>
              <a:t>開放</a:t>
            </a:r>
            <a:r>
              <a:rPr lang="zh-TW" altLang="en-US" dirty="0"/>
              <a:t>收件</a:t>
            </a:r>
          </a:p>
          <a:p>
            <a:endParaRPr lang="en-US" altLang="zh-TW" dirty="0" smtClean="0"/>
          </a:p>
          <a:p>
            <a:pPr marL="571500" indent="-571500">
              <a:buFont typeface="Wingdings" panose="05000000000000000000" pitchFamily="2" charset="2"/>
              <a:buChar char="u"/>
            </a:pPr>
            <a:r>
              <a:rPr lang="zh-TW" altLang="en-US" dirty="0" smtClean="0"/>
              <a:t>師培系所應屆</a:t>
            </a:r>
            <a:r>
              <a:rPr lang="zh-TW" altLang="en-US" dirty="0"/>
              <a:t>畢業生請將表單一次備齊，交由班代彙整（班代非師資生者請推派統一窗口），統一交至師培中心實習輔導組；非應屆實習者自行繳交。</a:t>
            </a:r>
            <a:endParaRPr lang="en-US" altLang="zh-TW" dirty="0"/>
          </a:p>
          <a:p>
            <a:endParaRPr lang="zh-TW" altLang="en-US" dirty="0"/>
          </a:p>
        </p:txBody>
      </p:sp>
      <p:sp>
        <p:nvSpPr>
          <p:cNvPr id="3" name="標題 2"/>
          <p:cNvSpPr>
            <a:spLocks noGrp="1"/>
          </p:cNvSpPr>
          <p:nvPr>
            <p:ph type="title"/>
          </p:nvPr>
        </p:nvSpPr>
        <p:spPr/>
        <p:txBody>
          <a:bodyPr/>
          <a:lstStyle/>
          <a:p>
            <a:r>
              <a:rPr lang="en-US" altLang="zh-TW" dirty="0" smtClean="0"/>
              <a:t>113-1</a:t>
            </a:r>
            <a:r>
              <a:rPr lang="zh-TW" altLang="en-US" dirty="0" smtClean="0"/>
              <a:t>實習申請收件</a:t>
            </a:r>
            <a:endParaRPr lang="zh-TW" altLang="en-US" dirty="0"/>
          </a:p>
        </p:txBody>
      </p:sp>
    </p:spTree>
    <p:extLst>
      <p:ext uri="{BB962C8B-B14F-4D97-AF65-F5344CB8AC3E}">
        <p14:creationId xmlns:p14="http://schemas.microsoft.com/office/powerpoint/2010/main" val="1852633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副標題 8"/>
          <p:cNvSpPr>
            <a:spLocks noGrp="1"/>
          </p:cNvSpPr>
          <p:nvPr>
            <p:ph type="subTitle" idx="1"/>
          </p:nvPr>
        </p:nvSpPr>
        <p:spPr/>
        <p:txBody>
          <a:bodyPr/>
          <a:lstStyle/>
          <a:p>
            <a:endParaRPr lang="zh-TW" altLang="en-US"/>
          </a:p>
        </p:txBody>
      </p:sp>
      <p:sp>
        <p:nvSpPr>
          <p:cNvPr id="8" name="標題 7"/>
          <p:cNvSpPr>
            <a:spLocks noGrp="1"/>
          </p:cNvSpPr>
          <p:nvPr>
            <p:ph type="ctrTitle"/>
          </p:nvPr>
        </p:nvSpPr>
        <p:spPr/>
        <p:txBody>
          <a:bodyPr/>
          <a:lstStyle/>
          <a:p>
            <a:r>
              <a:rPr lang="zh-TW" altLang="en-US" dirty="0"/>
              <a:t>報告結束，感謝聆聽</a:t>
            </a:r>
          </a:p>
        </p:txBody>
      </p:sp>
      <p:sp>
        <p:nvSpPr>
          <p:cNvPr id="10" name="文字版面配置區 9"/>
          <p:cNvSpPr>
            <a:spLocks noGrp="1"/>
          </p:cNvSpPr>
          <p:nvPr>
            <p:ph type="body" sz="quarter" idx="16"/>
          </p:nvPr>
        </p:nvSpPr>
        <p:spPr/>
        <p:txBody>
          <a:bodyPr/>
          <a:lstStyle/>
          <a:p>
            <a:endParaRPr lang="zh-TW" altLang="en-US"/>
          </a:p>
        </p:txBody>
      </p:sp>
    </p:spTree>
    <p:extLst>
      <p:ext uri="{BB962C8B-B14F-4D97-AF65-F5344CB8AC3E}">
        <p14:creationId xmlns:p14="http://schemas.microsoft.com/office/powerpoint/2010/main" val="3303218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r>
              <a:rPr lang="zh-TW" altLang="en-US" dirty="0"/>
              <a:t>師資培育</a:t>
            </a:r>
            <a:r>
              <a:rPr lang="zh-TW" altLang="en-US" dirty="0" smtClean="0"/>
              <a:t>中心  </a:t>
            </a:r>
            <a:r>
              <a:rPr lang="zh-TW" altLang="en-US" dirty="0"/>
              <a:t>陳珊華</a:t>
            </a:r>
            <a:r>
              <a:rPr lang="zh-TW" altLang="en-US" dirty="0" smtClean="0"/>
              <a:t>中心主任</a:t>
            </a:r>
            <a:endParaRPr lang="zh-TW" altLang="en-US" dirty="0"/>
          </a:p>
        </p:txBody>
      </p:sp>
      <p:sp>
        <p:nvSpPr>
          <p:cNvPr id="4" name="標題 3"/>
          <p:cNvSpPr>
            <a:spLocks noGrp="1"/>
          </p:cNvSpPr>
          <p:nvPr>
            <p:ph type="ctrTitle"/>
          </p:nvPr>
        </p:nvSpPr>
        <p:spPr/>
        <p:txBody>
          <a:bodyPr/>
          <a:lstStyle/>
          <a:p>
            <a:r>
              <a:rPr lang="zh-TW" altLang="en-US" dirty="0"/>
              <a:t>主席致詞</a:t>
            </a:r>
          </a:p>
        </p:txBody>
      </p:sp>
    </p:spTree>
    <p:extLst>
      <p:ext uri="{BB962C8B-B14F-4D97-AF65-F5344CB8AC3E}">
        <p14:creationId xmlns:p14="http://schemas.microsoft.com/office/powerpoint/2010/main" val="3144828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a:extLst>
              <a:ext uri="{FF2B5EF4-FFF2-40B4-BE49-F238E27FC236}">
                <a16:creationId xmlns:a16="http://schemas.microsoft.com/office/drawing/2014/main" id="{E92B3FF2-4DE1-4934-8A7E-A100402CFD52}"/>
              </a:ext>
            </a:extLst>
          </p:cNvPr>
          <p:cNvSpPr>
            <a:spLocks noGrp="1"/>
          </p:cNvSpPr>
          <p:nvPr>
            <p:ph type="body" sz="quarter" idx="14"/>
          </p:nvPr>
        </p:nvSpPr>
        <p:spPr/>
        <p:txBody>
          <a:bodyPr/>
          <a:lstStyle/>
          <a:p>
            <a:endParaRPr lang="zh-TW" altLang="en-US" dirty="0"/>
          </a:p>
        </p:txBody>
      </p:sp>
      <p:sp>
        <p:nvSpPr>
          <p:cNvPr id="5" name="標題 4">
            <a:extLst>
              <a:ext uri="{FF2B5EF4-FFF2-40B4-BE49-F238E27FC236}">
                <a16:creationId xmlns:a16="http://schemas.microsoft.com/office/drawing/2014/main" id="{9B95C670-6C7A-4E80-A201-5A2A93DB5619}"/>
              </a:ext>
            </a:extLst>
          </p:cNvPr>
          <p:cNvSpPr>
            <a:spLocks noGrp="1"/>
          </p:cNvSpPr>
          <p:nvPr>
            <p:ph type="title"/>
          </p:nvPr>
        </p:nvSpPr>
        <p:spPr/>
        <p:txBody>
          <a:bodyPr/>
          <a:lstStyle/>
          <a:p>
            <a:r>
              <a:rPr lang="zh-TW" altLang="en-US" dirty="0"/>
              <a:t>滿意度問卷</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934" y="3415308"/>
            <a:ext cx="4608512" cy="4608512"/>
          </a:xfrm>
          <a:prstGeom prst="rect">
            <a:avLst/>
          </a:prstGeom>
        </p:spPr>
      </p:pic>
    </p:spTree>
    <p:extLst>
      <p:ext uri="{BB962C8B-B14F-4D97-AF65-F5344CB8AC3E}">
        <p14:creationId xmlns:p14="http://schemas.microsoft.com/office/powerpoint/2010/main" val="2444963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sz="quarter" idx="14"/>
          </p:nvPr>
        </p:nvSpPr>
        <p:spPr>
          <a:xfrm>
            <a:off x="943658" y="2623220"/>
            <a:ext cx="16417824" cy="7416824"/>
          </a:xfrm>
        </p:spPr>
        <p:txBody>
          <a:bodyPr>
            <a:normAutofit/>
          </a:bodyPr>
          <a:lstStyle/>
          <a:p>
            <a:pPr>
              <a:buFont typeface="Wingdings" panose="05000000000000000000" pitchFamily="2" charset="2"/>
              <a:buChar char="u"/>
            </a:pPr>
            <a:r>
              <a:rPr lang="zh-TW" altLang="en-US" sz="4400" dirty="0" smtClean="0">
                <a:solidFill>
                  <a:schemeClr val="accent4">
                    <a:lumMod val="50000"/>
                  </a:schemeClr>
                </a:solidFill>
              </a:rPr>
              <a:t>舊制身分</a:t>
            </a:r>
            <a:endParaRPr lang="en-US" altLang="zh-TW" sz="4400" dirty="0" smtClean="0">
              <a:solidFill>
                <a:schemeClr val="accent4">
                  <a:lumMod val="50000"/>
                </a:schemeClr>
              </a:solidFill>
            </a:endParaRPr>
          </a:p>
          <a:p>
            <a:pPr lvl="1">
              <a:buFont typeface="Wingdings" panose="05000000000000000000" pitchFamily="2" charset="2"/>
              <a:buChar char="u"/>
            </a:pPr>
            <a:r>
              <a:rPr lang="en-US" altLang="zh-TW" sz="3800" dirty="0" smtClean="0">
                <a:solidFill>
                  <a:srgbClr val="002060"/>
                </a:solidFill>
              </a:rPr>
              <a:t>92</a:t>
            </a:r>
            <a:r>
              <a:rPr lang="zh-TW" altLang="en-US" sz="3800" dirty="0" smtClean="0">
                <a:solidFill>
                  <a:srgbClr val="002060"/>
                </a:solidFill>
              </a:rPr>
              <a:t>至</a:t>
            </a:r>
            <a:r>
              <a:rPr lang="en-US" altLang="zh-TW" sz="3800" dirty="0" smtClean="0">
                <a:solidFill>
                  <a:srgbClr val="002060"/>
                </a:solidFill>
              </a:rPr>
              <a:t>96</a:t>
            </a:r>
            <a:r>
              <a:rPr lang="zh-TW" altLang="en-US" sz="3800" dirty="0" smtClean="0">
                <a:solidFill>
                  <a:srgbClr val="002060"/>
                </a:solidFill>
              </a:rPr>
              <a:t>學年度</a:t>
            </a:r>
            <a:r>
              <a:rPr lang="zh-TW" altLang="en-US" dirty="0">
                <a:solidFill>
                  <a:srgbClr val="002060"/>
                </a:solidFill>
              </a:rPr>
              <a:t>取得師資生資格</a:t>
            </a:r>
            <a:r>
              <a:rPr lang="zh-TW" altLang="en-US" dirty="0" smtClean="0">
                <a:solidFill>
                  <a:srgbClr val="002060"/>
                </a:solidFill>
              </a:rPr>
              <a:t>者。</a:t>
            </a:r>
            <a:endParaRPr lang="en-US" altLang="zh-TW" dirty="0" smtClean="0">
              <a:solidFill>
                <a:srgbClr val="002060"/>
              </a:solidFill>
            </a:endParaRPr>
          </a:p>
          <a:p>
            <a:pPr lvl="1">
              <a:buFont typeface="Wingdings" panose="05000000000000000000" pitchFamily="2" charset="2"/>
              <a:buChar char="u"/>
            </a:pPr>
            <a:r>
              <a:rPr lang="zh-TW" altLang="en-US" sz="3800" dirty="0">
                <a:solidFill>
                  <a:srgbClr val="002060"/>
                </a:solidFill>
              </a:rPr>
              <a:t>僅</a:t>
            </a:r>
            <a:r>
              <a:rPr lang="zh-TW" altLang="en-US" sz="3800" dirty="0" smtClean="0">
                <a:solidFill>
                  <a:srgbClr val="002060"/>
                </a:solidFill>
              </a:rPr>
              <a:t>能在</a:t>
            </a:r>
            <a:r>
              <a:rPr lang="en-US" altLang="zh-TW" sz="3800" dirty="0" smtClean="0">
                <a:solidFill>
                  <a:srgbClr val="002060"/>
                </a:solidFill>
              </a:rPr>
              <a:t>113</a:t>
            </a:r>
            <a:r>
              <a:rPr lang="zh-TW" altLang="en-US" sz="3800" dirty="0" smtClean="0">
                <a:solidFill>
                  <a:srgbClr val="002060"/>
                </a:solidFill>
              </a:rPr>
              <a:t>年</a:t>
            </a:r>
            <a:r>
              <a:rPr lang="en-US" altLang="zh-TW" sz="3800" dirty="0" smtClean="0">
                <a:solidFill>
                  <a:srgbClr val="002060"/>
                </a:solidFill>
              </a:rPr>
              <a:t>1</a:t>
            </a:r>
            <a:r>
              <a:rPr lang="zh-TW" altLang="en-US" sz="3800" dirty="0" smtClean="0">
                <a:solidFill>
                  <a:srgbClr val="002060"/>
                </a:solidFill>
              </a:rPr>
              <a:t>月</a:t>
            </a:r>
            <a:r>
              <a:rPr lang="en-US" altLang="zh-TW" sz="3800" dirty="0" smtClean="0">
                <a:solidFill>
                  <a:srgbClr val="002060"/>
                </a:solidFill>
              </a:rPr>
              <a:t>31</a:t>
            </a:r>
            <a:r>
              <a:rPr lang="zh-TW" altLang="en-US" sz="3800" dirty="0" smtClean="0">
                <a:solidFill>
                  <a:srgbClr val="002060"/>
                </a:solidFill>
              </a:rPr>
              <a:t>日以前依舊制</a:t>
            </a:r>
            <a:r>
              <a:rPr lang="zh-TW" altLang="en-US" sz="3800" dirty="0">
                <a:solidFill>
                  <a:srgbClr val="002060"/>
                </a:solidFill>
              </a:rPr>
              <a:t>「</a:t>
            </a:r>
            <a:r>
              <a:rPr lang="zh-TW" altLang="en-US" sz="3800" dirty="0">
                <a:solidFill>
                  <a:srgbClr val="C00000"/>
                </a:solidFill>
              </a:rPr>
              <a:t>先實後考</a:t>
            </a:r>
            <a:r>
              <a:rPr lang="zh-TW" altLang="en-US" sz="3800" dirty="0" smtClean="0">
                <a:solidFill>
                  <a:srgbClr val="002060"/>
                </a:solidFill>
              </a:rPr>
              <a:t>」。</a:t>
            </a:r>
            <a:endParaRPr lang="en-US" altLang="zh-TW" sz="3800" dirty="0">
              <a:solidFill>
                <a:srgbClr val="002060"/>
              </a:solidFill>
            </a:endParaRPr>
          </a:p>
          <a:p>
            <a:pPr>
              <a:buFont typeface="Wingdings" panose="05000000000000000000" pitchFamily="2" charset="2"/>
              <a:buChar char="u"/>
            </a:pPr>
            <a:r>
              <a:rPr lang="zh-TW" altLang="en-US" sz="4400" dirty="0" smtClean="0">
                <a:solidFill>
                  <a:schemeClr val="accent4">
                    <a:lumMod val="50000"/>
                  </a:schemeClr>
                </a:solidFill>
              </a:rPr>
              <a:t>新</a:t>
            </a:r>
            <a:r>
              <a:rPr lang="zh-HK" altLang="zh-TW" sz="4400" dirty="0" smtClean="0">
                <a:solidFill>
                  <a:schemeClr val="accent4">
                    <a:lumMod val="50000"/>
                  </a:schemeClr>
                </a:solidFill>
              </a:rPr>
              <a:t>舊制</a:t>
            </a:r>
            <a:r>
              <a:rPr lang="zh-TW" altLang="en-US" sz="4400" dirty="0" smtClean="0">
                <a:solidFill>
                  <a:schemeClr val="accent4">
                    <a:lumMod val="50000"/>
                  </a:schemeClr>
                </a:solidFill>
              </a:rPr>
              <a:t>過渡期身分</a:t>
            </a:r>
            <a:endParaRPr lang="en-US" altLang="zh-TW" sz="4400" dirty="0">
              <a:solidFill>
                <a:schemeClr val="accent4">
                  <a:lumMod val="50000"/>
                </a:schemeClr>
              </a:solidFill>
            </a:endParaRPr>
          </a:p>
          <a:p>
            <a:pPr lvl="1">
              <a:buFont typeface="Wingdings" panose="05000000000000000000" pitchFamily="2" charset="2"/>
              <a:buChar char="u"/>
            </a:pPr>
            <a:r>
              <a:rPr lang="en-US" altLang="zh-TW" sz="3800" dirty="0" smtClean="0">
                <a:solidFill>
                  <a:srgbClr val="002060"/>
                </a:solidFill>
              </a:rPr>
              <a:t>97</a:t>
            </a:r>
            <a:r>
              <a:rPr lang="zh-TW" altLang="en-US" sz="3800" dirty="0" smtClean="0">
                <a:solidFill>
                  <a:srgbClr val="002060"/>
                </a:solidFill>
              </a:rPr>
              <a:t>學年</a:t>
            </a:r>
            <a:r>
              <a:rPr lang="zh-TW" altLang="en-US" sz="3800" dirty="0" smtClean="0">
                <a:solidFill>
                  <a:srgbClr val="002060"/>
                </a:solidFill>
              </a:rPr>
              <a:t>度至</a:t>
            </a:r>
            <a:r>
              <a:rPr lang="en-US" altLang="zh-TW" sz="3800" dirty="0" smtClean="0">
                <a:solidFill>
                  <a:srgbClr val="002060"/>
                </a:solidFill>
              </a:rPr>
              <a:t>106</a:t>
            </a:r>
            <a:r>
              <a:rPr lang="zh-TW" altLang="en-US" sz="3800" dirty="0" smtClean="0">
                <a:solidFill>
                  <a:srgbClr val="002060"/>
                </a:solidFill>
              </a:rPr>
              <a:t>學年度第</a:t>
            </a:r>
            <a:r>
              <a:rPr lang="en-US" altLang="zh-TW" sz="3800" dirty="0" smtClean="0">
                <a:solidFill>
                  <a:srgbClr val="002060"/>
                </a:solidFill>
              </a:rPr>
              <a:t>1</a:t>
            </a:r>
            <a:r>
              <a:rPr lang="zh-TW" altLang="en-US" sz="3800" dirty="0" smtClean="0">
                <a:solidFill>
                  <a:srgbClr val="002060"/>
                </a:solidFill>
              </a:rPr>
              <a:t>學期取得師資生資格並開始修課者。</a:t>
            </a:r>
            <a:endParaRPr lang="en-US" altLang="zh-TW" sz="3800" dirty="0" smtClean="0">
              <a:solidFill>
                <a:srgbClr val="002060"/>
              </a:solidFill>
            </a:endParaRPr>
          </a:p>
          <a:p>
            <a:pPr lvl="1">
              <a:buFont typeface="Wingdings" panose="05000000000000000000" pitchFamily="2" charset="2"/>
              <a:buChar char="u"/>
            </a:pPr>
            <a:r>
              <a:rPr lang="en-US" altLang="zh-TW" sz="3800" dirty="0">
                <a:solidFill>
                  <a:srgbClr val="002060"/>
                </a:solidFill>
              </a:rPr>
              <a:t>113</a:t>
            </a:r>
            <a:r>
              <a:rPr lang="zh-TW" altLang="en-US" sz="3800" dirty="0">
                <a:solidFill>
                  <a:srgbClr val="002060"/>
                </a:solidFill>
              </a:rPr>
              <a:t>年</a:t>
            </a:r>
            <a:r>
              <a:rPr lang="en-US" altLang="zh-TW" sz="3800" dirty="0">
                <a:solidFill>
                  <a:srgbClr val="002060"/>
                </a:solidFill>
              </a:rPr>
              <a:t>1</a:t>
            </a:r>
            <a:r>
              <a:rPr lang="zh-TW" altLang="en-US" sz="3800" dirty="0">
                <a:solidFill>
                  <a:srgbClr val="002060"/>
                </a:solidFill>
              </a:rPr>
              <a:t>月</a:t>
            </a:r>
            <a:r>
              <a:rPr lang="en-US" altLang="zh-TW" sz="3800" dirty="0">
                <a:solidFill>
                  <a:srgbClr val="002060"/>
                </a:solidFill>
              </a:rPr>
              <a:t>31</a:t>
            </a:r>
            <a:r>
              <a:rPr lang="zh-TW" altLang="en-US" sz="3800" dirty="0">
                <a:solidFill>
                  <a:srgbClr val="002060"/>
                </a:solidFill>
              </a:rPr>
              <a:t>日以前可</a:t>
            </a:r>
            <a:r>
              <a:rPr lang="zh-TW" altLang="en-US" sz="3800" dirty="0" smtClean="0">
                <a:solidFill>
                  <a:srgbClr val="002060"/>
                </a:solidFill>
              </a:rPr>
              <a:t>選擇「</a:t>
            </a:r>
            <a:r>
              <a:rPr lang="zh-TW" altLang="en-US" sz="3800" dirty="0" smtClean="0">
                <a:solidFill>
                  <a:srgbClr val="C00000"/>
                </a:solidFill>
              </a:rPr>
              <a:t>先實後考</a:t>
            </a:r>
            <a:r>
              <a:rPr lang="zh-TW" altLang="en-US" sz="3800" dirty="0">
                <a:solidFill>
                  <a:srgbClr val="002060"/>
                </a:solidFill>
              </a:rPr>
              <a:t>」或「</a:t>
            </a:r>
            <a:r>
              <a:rPr lang="zh-TW" altLang="en-US" sz="3800" dirty="0">
                <a:solidFill>
                  <a:srgbClr val="C00000"/>
                </a:solidFill>
              </a:rPr>
              <a:t>先</a:t>
            </a:r>
            <a:r>
              <a:rPr lang="zh-TW" altLang="en-US" sz="3800" dirty="0" smtClean="0">
                <a:solidFill>
                  <a:srgbClr val="C00000"/>
                </a:solidFill>
              </a:rPr>
              <a:t>考</a:t>
            </a:r>
            <a:r>
              <a:rPr lang="zh-TW" altLang="en-US" sz="3800" dirty="0">
                <a:solidFill>
                  <a:srgbClr val="C00000"/>
                </a:solidFill>
              </a:rPr>
              <a:t>後實</a:t>
            </a:r>
            <a:r>
              <a:rPr lang="zh-TW" altLang="en-US" sz="3800" dirty="0">
                <a:solidFill>
                  <a:srgbClr val="002060"/>
                </a:solidFill>
              </a:rPr>
              <a:t>」 </a:t>
            </a:r>
            <a:r>
              <a:rPr lang="zh-TW" altLang="en-US" sz="3800" dirty="0" smtClean="0">
                <a:solidFill>
                  <a:srgbClr val="002060"/>
                </a:solidFill>
              </a:rPr>
              <a:t>。</a:t>
            </a:r>
            <a:endParaRPr lang="en-US" altLang="zh-TW" sz="4400" dirty="0">
              <a:solidFill>
                <a:srgbClr val="002060"/>
              </a:solidFill>
            </a:endParaRPr>
          </a:p>
          <a:p>
            <a:pPr>
              <a:buFont typeface="Wingdings" panose="05000000000000000000" pitchFamily="2" charset="2"/>
              <a:buChar char="u"/>
            </a:pPr>
            <a:r>
              <a:rPr lang="zh-TW" altLang="en-US" sz="4400" dirty="0" smtClean="0">
                <a:solidFill>
                  <a:schemeClr val="accent4">
                    <a:lumMod val="50000"/>
                  </a:schemeClr>
                </a:solidFill>
              </a:rPr>
              <a:t>新制身分</a:t>
            </a:r>
            <a:endParaRPr lang="en-US" altLang="zh-TW" sz="4400" dirty="0">
              <a:solidFill>
                <a:schemeClr val="accent4">
                  <a:lumMod val="50000"/>
                </a:schemeClr>
              </a:solidFill>
            </a:endParaRPr>
          </a:p>
          <a:p>
            <a:pPr lvl="1">
              <a:buFont typeface="Wingdings" panose="05000000000000000000" pitchFamily="2" charset="2"/>
              <a:buChar char="u"/>
            </a:pPr>
            <a:r>
              <a:rPr lang="en-US" altLang="zh-TW" sz="4000" dirty="0">
                <a:solidFill>
                  <a:srgbClr val="002060"/>
                </a:solidFill>
              </a:rPr>
              <a:t>107</a:t>
            </a:r>
            <a:r>
              <a:rPr lang="zh-TW" altLang="en-US" sz="4000" dirty="0">
                <a:solidFill>
                  <a:srgbClr val="002060"/>
                </a:solidFill>
              </a:rPr>
              <a:t>年以後取得師資生資格者</a:t>
            </a:r>
            <a:r>
              <a:rPr lang="zh-TW" altLang="en-US" sz="3800" dirty="0" smtClean="0">
                <a:solidFill>
                  <a:srgbClr val="002060"/>
                </a:solidFill>
              </a:rPr>
              <a:t>。</a:t>
            </a:r>
            <a:endParaRPr lang="en-US" altLang="zh-TW" sz="3800" dirty="0">
              <a:solidFill>
                <a:srgbClr val="002060"/>
              </a:solidFill>
            </a:endParaRPr>
          </a:p>
          <a:p>
            <a:pPr lvl="1">
              <a:buFont typeface="Wingdings" panose="05000000000000000000" pitchFamily="2" charset="2"/>
              <a:buChar char="u"/>
            </a:pPr>
            <a:r>
              <a:rPr lang="zh-TW" altLang="en-US" sz="3800" dirty="0" smtClean="0">
                <a:solidFill>
                  <a:srgbClr val="002060"/>
                </a:solidFill>
              </a:rPr>
              <a:t>一律只能</a:t>
            </a:r>
            <a:r>
              <a:rPr lang="zh-TW" altLang="en-US" sz="3800" dirty="0" smtClean="0">
                <a:solidFill>
                  <a:srgbClr val="C00000"/>
                </a:solidFill>
              </a:rPr>
              <a:t>先考後</a:t>
            </a:r>
            <a:r>
              <a:rPr lang="zh-TW" altLang="en-US" sz="3800" dirty="0" smtClean="0">
                <a:solidFill>
                  <a:srgbClr val="C00000"/>
                </a:solidFill>
              </a:rPr>
              <a:t>實</a:t>
            </a:r>
            <a:r>
              <a:rPr lang="zh-TW" altLang="en-US" sz="3800" dirty="0" smtClean="0">
                <a:solidFill>
                  <a:srgbClr val="002060"/>
                </a:solidFill>
              </a:rPr>
              <a:t>，</a:t>
            </a:r>
            <a:r>
              <a:rPr lang="zh-TW" altLang="en-US" sz="3800" dirty="0" smtClean="0">
                <a:solidFill>
                  <a:srgbClr val="002060"/>
                </a:solidFill>
              </a:rPr>
              <a:t>應屆</a:t>
            </a:r>
            <a:r>
              <a:rPr lang="zh-TW" altLang="en-US" sz="3800" dirty="0">
                <a:solidFill>
                  <a:srgbClr val="002060"/>
                </a:solidFill>
              </a:rPr>
              <a:t>畢業生若未通過教檢，原先申請之實習將由師培中心行文實習機構通知為不具實習資格</a:t>
            </a:r>
            <a:r>
              <a:rPr lang="zh-TW" altLang="en-US" sz="3800" dirty="0" smtClean="0">
                <a:solidFill>
                  <a:srgbClr val="002060"/>
                </a:solidFill>
              </a:rPr>
              <a:t>。</a:t>
            </a:r>
            <a:endParaRPr lang="zh-TW" altLang="en-US" sz="3800" dirty="0">
              <a:solidFill>
                <a:srgbClr val="002060"/>
              </a:solidFill>
            </a:endParaRPr>
          </a:p>
        </p:txBody>
      </p:sp>
      <p:sp>
        <p:nvSpPr>
          <p:cNvPr id="4" name="標題 3"/>
          <p:cNvSpPr>
            <a:spLocks noGrp="1"/>
          </p:cNvSpPr>
          <p:nvPr>
            <p:ph type="title"/>
          </p:nvPr>
        </p:nvSpPr>
        <p:spPr/>
        <p:txBody>
          <a:bodyPr/>
          <a:lstStyle/>
          <a:p>
            <a:r>
              <a:rPr lang="zh-TW" altLang="en-US" dirty="0"/>
              <a:t>師資培育制度</a:t>
            </a:r>
            <a:r>
              <a:rPr lang="zh-TW" altLang="en-US" dirty="0" smtClean="0"/>
              <a:t>變革</a:t>
            </a:r>
            <a:endParaRPr lang="zh-TW" altLang="en-US" dirty="0"/>
          </a:p>
        </p:txBody>
      </p:sp>
    </p:spTree>
    <p:extLst>
      <p:ext uri="{BB962C8B-B14F-4D97-AF65-F5344CB8AC3E}">
        <p14:creationId xmlns:p14="http://schemas.microsoft.com/office/powerpoint/2010/main" val="1195061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教育</a:t>
            </a:r>
            <a:r>
              <a:rPr lang="zh-TW" altLang="en-US" dirty="0" smtClean="0"/>
              <a:t>實習資格</a:t>
            </a:r>
            <a:r>
              <a:rPr lang="zh-TW" altLang="en-US" dirty="0"/>
              <a:t>審格作業流程</a:t>
            </a:r>
          </a:p>
        </p:txBody>
      </p:sp>
      <p:sp>
        <p:nvSpPr>
          <p:cNvPr id="2" name="文字版面配置區 1"/>
          <p:cNvSpPr>
            <a:spLocks noGrp="1"/>
          </p:cNvSpPr>
          <p:nvPr>
            <p:ph type="body" sz="quarter" idx="14"/>
          </p:nvPr>
        </p:nvSpPr>
        <p:spPr/>
        <p:txBody>
          <a:bodyPr/>
          <a:lstStyle/>
          <a:p>
            <a:endParaRPr lang="zh-TW" altLang="en-US" dirty="0"/>
          </a:p>
        </p:txBody>
      </p:sp>
      <p:sp>
        <p:nvSpPr>
          <p:cNvPr id="6" name="圓角矩形 5"/>
          <p:cNvSpPr/>
          <p:nvPr/>
        </p:nvSpPr>
        <p:spPr>
          <a:xfrm>
            <a:off x="3454574" y="2623221"/>
            <a:ext cx="3456384" cy="170720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參加師資生申請教育實習說明會</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3598590" y="5070132"/>
            <a:ext cx="3168352" cy="170720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尋找適宜</a:t>
            </a:r>
            <a:r>
              <a:rPr lang="en-US" altLang="zh-TW" b="1" dirty="0" smtClean="0">
                <a:solidFill>
                  <a:schemeClr val="accent4">
                    <a:lumMod val="50000"/>
                  </a:schemeClr>
                </a:solidFill>
                <a:latin typeface="微軟正黑體" panose="020B0604030504040204" pitchFamily="34" charset="-120"/>
                <a:ea typeface="微軟正黑體" panose="020B0604030504040204" pitchFamily="34" charset="-120"/>
              </a:rPr>
              <a:t/>
            </a:r>
            <a:br>
              <a:rPr lang="en-US" altLang="zh-TW" b="1" dirty="0" smtClean="0">
                <a:solidFill>
                  <a:schemeClr val="accent4">
                    <a:lumMod val="50000"/>
                  </a:schemeClr>
                </a:solidFill>
                <a:latin typeface="微軟正黑體" panose="020B0604030504040204" pitchFamily="34" charset="-120"/>
                <a:ea typeface="微軟正黑體" panose="020B0604030504040204" pitchFamily="34" charset="-120"/>
              </a:rPr>
            </a:b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教育實習機構</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3598590" y="7496632"/>
            <a:ext cx="3168352" cy="170720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繳交相關表件</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8247788" y="5070132"/>
            <a:ext cx="9752402" cy="485172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zh-TW" b="1" dirty="0">
                <a:solidFill>
                  <a:srgbClr val="C00000"/>
                </a:solidFill>
                <a:latin typeface="微軟正黑體" panose="020B0604030504040204" pitchFamily="34" charset="-120"/>
                <a:ea typeface="微軟正黑體" panose="020B0604030504040204" pitchFamily="34" charset="-120"/>
              </a:rPr>
              <a:t>2</a:t>
            </a:r>
            <a:r>
              <a:rPr lang="zh-TW" altLang="zh-TW" b="1" dirty="0">
                <a:solidFill>
                  <a:srgbClr val="C00000"/>
                </a:solidFill>
                <a:latin typeface="微軟正黑體" panose="020B0604030504040204" pitchFamily="34" charset="-120"/>
                <a:ea typeface="微軟正黑體" panose="020B0604030504040204" pitchFamily="34" charset="-120"/>
              </a:rPr>
              <a:t>月實習者</a:t>
            </a:r>
            <a:r>
              <a:rPr lang="zh-TW" altLang="zh-TW" b="1" dirty="0" smtClean="0">
                <a:solidFill>
                  <a:srgbClr val="C00000"/>
                </a:solidFill>
                <a:latin typeface="微軟正黑體" panose="020B0604030504040204" pitchFamily="34" charset="-120"/>
                <a:ea typeface="微軟正黑體" panose="020B0604030504040204" pitchFamily="34" charset="-120"/>
              </a:rPr>
              <a:t>：</a:t>
            </a:r>
            <a:r>
              <a:rPr lang="en-US" altLang="zh-TW" b="1" dirty="0" smtClean="0">
                <a:solidFill>
                  <a:srgbClr val="C00000"/>
                </a:solidFill>
                <a:latin typeface="微軟正黑體" panose="020B0604030504040204" pitchFamily="34" charset="-120"/>
                <a:ea typeface="微軟正黑體" panose="020B0604030504040204" pitchFamily="34" charset="-120"/>
              </a:rPr>
              <a:t>112</a:t>
            </a:r>
            <a:r>
              <a:rPr lang="zh-TW" altLang="en-US" b="1" dirty="0">
                <a:solidFill>
                  <a:srgbClr val="C00000"/>
                </a:solidFill>
                <a:latin typeface="微軟正黑體" panose="020B0604030504040204" pitchFamily="34" charset="-120"/>
                <a:ea typeface="微軟正黑體" panose="020B0604030504040204" pitchFamily="34" charset="-120"/>
              </a:rPr>
              <a:t>年</a:t>
            </a:r>
            <a:r>
              <a:rPr lang="en-US" altLang="zh-TW" b="1" dirty="0">
                <a:solidFill>
                  <a:srgbClr val="C00000"/>
                </a:solidFill>
                <a:latin typeface="微軟正黑體" panose="020B0604030504040204" pitchFamily="34" charset="-120"/>
                <a:ea typeface="微軟正黑體" panose="020B0604030504040204" pitchFamily="34" charset="-120"/>
              </a:rPr>
              <a:t>11</a:t>
            </a:r>
            <a:r>
              <a:rPr lang="zh-TW" altLang="en-US" b="1" dirty="0">
                <a:solidFill>
                  <a:srgbClr val="C00000"/>
                </a:solidFill>
                <a:latin typeface="微軟正黑體" panose="020B0604030504040204" pitchFamily="34" charset="-120"/>
                <a:ea typeface="微軟正黑體" panose="020B0604030504040204" pitchFamily="34" charset="-120"/>
              </a:rPr>
              <a:t>月</a:t>
            </a:r>
            <a:r>
              <a:rPr lang="en-US" altLang="zh-TW" b="1" dirty="0">
                <a:solidFill>
                  <a:srgbClr val="C00000"/>
                </a:solidFill>
                <a:latin typeface="微軟正黑體" panose="020B0604030504040204" pitchFamily="34" charset="-120"/>
                <a:ea typeface="微軟正黑體" panose="020B0604030504040204" pitchFamily="34" charset="-120"/>
              </a:rPr>
              <a:t>1</a:t>
            </a:r>
            <a:r>
              <a:rPr lang="zh-TW" altLang="en-US" b="1" dirty="0">
                <a:solidFill>
                  <a:srgbClr val="C00000"/>
                </a:solidFill>
                <a:latin typeface="微軟正黑體" panose="020B0604030504040204" pitchFamily="34" charset="-120"/>
                <a:ea typeface="微軟正黑體" panose="020B0604030504040204" pitchFamily="34" charset="-120"/>
              </a:rPr>
              <a:t>日至</a:t>
            </a:r>
            <a:r>
              <a:rPr lang="en-US" altLang="zh-TW" b="1" dirty="0">
                <a:solidFill>
                  <a:srgbClr val="C00000"/>
                </a:solidFill>
                <a:latin typeface="微軟正黑體" panose="020B0604030504040204" pitchFamily="34" charset="-120"/>
                <a:ea typeface="微軟正黑體" panose="020B0604030504040204" pitchFamily="34" charset="-120"/>
              </a:rPr>
              <a:t>112</a:t>
            </a:r>
            <a:r>
              <a:rPr lang="zh-TW" altLang="en-US" b="1" dirty="0">
                <a:solidFill>
                  <a:srgbClr val="C00000"/>
                </a:solidFill>
                <a:latin typeface="微軟正黑體" panose="020B0604030504040204" pitchFamily="34" charset="-120"/>
                <a:ea typeface="微軟正黑體" panose="020B0604030504040204" pitchFamily="34" charset="-120"/>
              </a:rPr>
              <a:t>年</a:t>
            </a:r>
            <a:r>
              <a:rPr lang="en-US" altLang="zh-TW" b="1" dirty="0">
                <a:solidFill>
                  <a:srgbClr val="C00000"/>
                </a:solidFill>
                <a:latin typeface="微軟正黑體" panose="020B0604030504040204" pitchFamily="34" charset="-120"/>
                <a:ea typeface="微軟正黑體" panose="020B0604030504040204" pitchFamily="34" charset="-120"/>
              </a:rPr>
              <a:t>11</a:t>
            </a:r>
            <a:r>
              <a:rPr lang="zh-TW" altLang="en-US" b="1" dirty="0">
                <a:solidFill>
                  <a:srgbClr val="C00000"/>
                </a:solidFill>
                <a:latin typeface="微軟正黑體" panose="020B0604030504040204" pitchFamily="34" charset="-120"/>
                <a:ea typeface="微軟正黑體" panose="020B0604030504040204" pitchFamily="34" charset="-120"/>
              </a:rPr>
              <a:t>月</a:t>
            </a:r>
            <a:r>
              <a:rPr lang="en-US" altLang="zh-TW" b="1" dirty="0">
                <a:solidFill>
                  <a:srgbClr val="C00000"/>
                </a:solidFill>
                <a:latin typeface="微軟正黑體" panose="020B0604030504040204" pitchFamily="34" charset="-120"/>
                <a:ea typeface="微軟正黑體" panose="020B0604030504040204" pitchFamily="34" charset="-120"/>
              </a:rPr>
              <a:t>15</a:t>
            </a:r>
            <a:r>
              <a:rPr lang="zh-TW" altLang="en-US" b="1" dirty="0">
                <a:solidFill>
                  <a:srgbClr val="C00000"/>
                </a:solidFill>
                <a:latin typeface="微軟正黑體" panose="020B0604030504040204" pitchFamily="34" charset="-120"/>
                <a:ea typeface="微軟正黑體" panose="020B0604030504040204" pitchFamily="34" charset="-120"/>
              </a:rPr>
              <a:t>日</a:t>
            </a:r>
            <a:r>
              <a:rPr lang="zh-TW" altLang="zh-TW" b="1" dirty="0" smtClean="0">
                <a:solidFill>
                  <a:srgbClr val="C00000"/>
                </a:solidFill>
                <a:latin typeface="微軟正黑體" panose="020B0604030504040204" pitchFamily="34" charset="-120"/>
                <a:ea typeface="微軟正黑體" panose="020B0604030504040204" pitchFamily="34" charset="-120"/>
              </a:rPr>
              <a:t>繳交</a:t>
            </a:r>
            <a:endParaRPr lang="zh-TW" altLang="zh-TW" b="1" dirty="0">
              <a:solidFill>
                <a:srgbClr val="C00000"/>
              </a:solidFill>
              <a:latin typeface="微軟正黑體" panose="020B0604030504040204" pitchFamily="34" charset="-120"/>
              <a:ea typeface="微軟正黑體" panose="020B0604030504040204" pitchFamily="34" charset="-120"/>
            </a:endParaRPr>
          </a:p>
          <a:p>
            <a:r>
              <a:rPr lang="en-US" altLang="zh-TW" b="1" dirty="0">
                <a:solidFill>
                  <a:srgbClr val="C00000"/>
                </a:solidFill>
                <a:latin typeface="微軟正黑體" panose="020B0604030504040204" pitchFamily="34" charset="-120"/>
                <a:ea typeface="微軟正黑體" panose="020B0604030504040204" pitchFamily="34" charset="-120"/>
              </a:rPr>
              <a:t>8</a:t>
            </a:r>
            <a:r>
              <a:rPr lang="zh-TW" altLang="zh-TW" b="1" dirty="0">
                <a:solidFill>
                  <a:srgbClr val="C00000"/>
                </a:solidFill>
                <a:latin typeface="微軟正黑體" panose="020B0604030504040204" pitchFamily="34" charset="-120"/>
                <a:ea typeface="微軟正黑體" panose="020B0604030504040204" pitchFamily="34" charset="-120"/>
              </a:rPr>
              <a:t>月實習者</a:t>
            </a:r>
            <a:r>
              <a:rPr lang="zh-TW" altLang="zh-TW" b="1" dirty="0" smtClean="0">
                <a:solidFill>
                  <a:srgbClr val="C00000"/>
                </a:solidFill>
                <a:latin typeface="微軟正黑體" panose="020B0604030504040204" pitchFamily="34" charset="-120"/>
                <a:ea typeface="微軟正黑體" panose="020B0604030504040204" pitchFamily="34" charset="-120"/>
              </a:rPr>
              <a:t>：</a:t>
            </a:r>
            <a:r>
              <a:rPr lang="en-US" altLang="zh-TW" b="1" dirty="0">
                <a:solidFill>
                  <a:srgbClr val="C00000"/>
                </a:solidFill>
                <a:latin typeface="微軟正黑體" panose="020B0604030504040204" pitchFamily="34" charset="-120"/>
                <a:ea typeface="微軟正黑體" panose="020B0604030504040204" pitchFamily="34" charset="-120"/>
              </a:rPr>
              <a:t>113</a:t>
            </a:r>
            <a:r>
              <a:rPr lang="zh-TW" altLang="en-US" b="1" dirty="0">
                <a:solidFill>
                  <a:srgbClr val="C00000"/>
                </a:solidFill>
                <a:latin typeface="微軟正黑體" panose="020B0604030504040204" pitchFamily="34" charset="-120"/>
                <a:ea typeface="微軟正黑體" panose="020B0604030504040204" pitchFamily="34" charset="-120"/>
              </a:rPr>
              <a:t>年</a:t>
            </a:r>
            <a:r>
              <a:rPr lang="en-US" altLang="zh-TW" b="1" dirty="0">
                <a:solidFill>
                  <a:srgbClr val="C00000"/>
                </a:solidFill>
                <a:latin typeface="微軟正黑體" panose="020B0604030504040204" pitchFamily="34" charset="-120"/>
                <a:ea typeface="微軟正黑體" panose="020B0604030504040204" pitchFamily="34" charset="-120"/>
              </a:rPr>
              <a:t>2</a:t>
            </a:r>
            <a:r>
              <a:rPr lang="zh-TW" altLang="en-US" b="1" dirty="0">
                <a:solidFill>
                  <a:srgbClr val="C00000"/>
                </a:solidFill>
                <a:latin typeface="微軟正黑體" panose="020B0604030504040204" pitchFamily="34" charset="-120"/>
                <a:ea typeface="微軟正黑體" panose="020B0604030504040204" pitchFamily="34" charset="-120"/>
              </a:rPr>
              <a:t>月</a:t>
            </a:r>
            <a:r>
              <a:rPr lang="en-US" altLang="zh-TW" b="1" dirty="0">
                <a:solidFill>
                  <a:srgbClr val="C00000"/>
                </a:solidFill>
                <a:latin typeface="微軟正黑體" panose="020B0604030504040204" pitchFamily="34" charset="-120"/>
                <a:ea typeface="微軟正黑體" panose="020B0604030504040204" pitchFamily="34" charset="-120"/>
              </a:rPr>
              <a:t>26</a:t>
            </a:r>
            <a:r>
              <a:rPr lang="zh-TW" altLang="en-US" b="1" dirty="0">
                <a:solidFill>
                  <a:srgbClr val="C00000"/>
                </a:solidFill>
                <a:latin typeface="微軟正黑體" panose="020B0604030504040204" pitchFamily="34" charset="-120"/>
                <a:ea typeface="微軟正黑體" panose="020B0604030504040204" pitchFamily="34" charset="-120"/>
              </a:rPr>
              <a:t>日至</a:t>
            </a:r>
            <a:r>
              <a:rPr lang="en-US" altLang="zh-TW" b="1" dirty="0">
                <a:solidFill>
                  <a:srgbClr val="C00000"/>
                </a:solidFill>
                <a:latin typeface="微軟正黑體" panose="020B0604030504040204" pitchFamily="34" charset="-120"/>
                <a:ea typeface="微軟正黑體" panose="020B0604030504040204" pitchFamily="34" charset="-120"/>
              </a:rPr>
              <a:t>113</a:t>
            </a:r>
            <a:r>
              <a:rPr lang="zh-TW" altLang="en-US" b="1" dirty="0">
                <a:solidFill>
                  <a:srgbClr val="C00000"/>
                </a:solidFill>
                <a:latin typeface="微軟正黑體" panose="020B0604030504040204" pitchFamily="34" charset="-120"/>
                <a:ea typeface="微軟正黑體" panose="020B0604030504040204" pitchFamily="34" charset="-120"/>
              </a:rPr>
              <a:t>年</a:t>
            </a:r>
            <a:r>
              <a:rPr lang="en-US" altLang="zh-TW" b="1" dirty="0">
                <a:solidFill>
                  <a:srgbClr val="C00000"/>
                </a:solidFill>
                <a:latin typeface="微軟正黑體" panose="020B0604030504040204" pitchFamily="34" charset="-120"/>
                <a:ea typeface="微軟正黑體" panose="020B0604030504040204" pitchFamily="34" charset="-120"/>
              </a:rPr>
              <a:t>3</a:t>
            </a:r>
            <a:r>
              <a:rPr lang="zh-TW" altLang="en-US" b="1" dirty="0">
                <a:solidFill>
                  <a:srgbClr val="C00000"/>
                </a:solidFill>
                <a:latin typeface="微軟正黑體" panose="020B0604030504040204" pitchFamily="34" charset="-120"/>
                <a:ea typeface="微軟正黑體" panose="020B0604030504040204" pitchFamily="34" charset="-120"/>
              </a:rPr>
              <a:t>月</a:t>
            </a:r>
            <a:r>
              <a:rPr lang="en-US" altLang="zh-TW" b="1" dirty="0">
                <a:solidFill>
                  <a:srgbClr val="C00000"/>
                </a:solidFill>
                <a:latin typeface="微軟正黑體" panose="020B0604030504040204" pitchFamily="34" charset="-120"/>
                <a:ea typeface="微軟正黑體" panose="020B0604030504040204" pitchFamily="34" charset="-120"/>
              </a:rPr>
              <a:t>8</a:t>
            </a:r>
            <a:r>
              <a:rPr lang="zh-TW" altLang="en-US" b="1" dirty="0">
                <a:solidFill>
                  <a:srgbClr val="C00000"/>
                </a:solidFill>
                <a:latin typeface="微軟正黑體" panose="020B0604030504040204" pitchFamily="34" charset="-120"/>
                <a:ea typeface="微軟正黑體" panose="020B0604030504040204" pitchFamily="34" charset="-120"/>
              </a:rPr>
              <a:t>日</a:t>
            </a:r>
            <a:r>
              <a:rPr lang="zh-TW" altLang="zh-TW" b="1" dirty="0" smtClean="0">
                <a:solidFill>
                  <a:srgbClr val="C00000"/>
                </a:solidFill>
                <a:latin typeface="微軟正黑體" panose="020B0604030504040204" pitchFamily="34" charset="-120"/>
                <a:ea typeface="微軟正黑體" panose="020B0604030504040204" pitchFamily="34" charset="-120"/>
              </a:rPr>
              <a:t>繳交</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r>
              <a:rPr lang="zh-TW" altLang="zh-TW" b="1" dirty="0">
                <a:solidFill>
                  <a:srgbClr val="000000"/>
                </a:solidFill>
                <a:latin typeface="微軟正黑體" panose="020B0604030504040204" pitchFamily="34" charset="-120"/>
                <a:ea typeface="微軟正黑體" panose="020B0604030504040204" pitchFamily="34" charset="-120"/>
              </a:rPr>
              <a:t>★須填寫繳交之表單</a:t>
            </a:r>
            <a:r>
              <a:rPr lang="en-US" altLang="zh-TW" b="1" dirty="0">
                <a:solidFill>
                  <a:srgbClr val="000000"/>
                </a:solidFill>
                <a:latin typeface="微軟正黑體" panose="020B0604030504040204" pitchFamily="34" charset="-120"/>
                <a:ea typeface="微軟正黑體" panose="020B0604030504040204" pitchFamily="34" charset="-120"/>
              </a:rPr>
              <a:t>:</a:t>
            </a:r>
            <a:endParaRPr lang="zh-TW" altLang="zh-TW" b="1" dirty="0">
              <a:solidFill>
                <a:srgbClr val="000000"/>
              </a:solidFill>
              <a:latin typeface="微軟正黑體" panose="020B0604030504040204" pitchFamily="34" charset="-120"/>
              <a:ea typeface="微軟正黑體" panose="020B0604030504040204" pitchFamily="34" charset="-120"/>
            </a:endParaRPr>
          </a:p>
          <a:p>
            <a:r>
              <a:rPr lang="en-US" altLang="zh-TW" b="1" dirty="0">
                <a:solidFill>
                  <a:srgbClr val="000000"/>
                </a:solidFill>
                <a:latin typeface="微軟正黑體" panose="020B0604030504040204" pitchFamily="34" charset="-120"/>
                <a:ea typeface="微軟正黑體" panose="020B0604030504040204" pitchFamily="34" charset="-120"/>
              </a:rPr>
              <a:t>1.</a:t>
            </a:r>
            <a:r>
              <a:rPr lang="zh-TW" altLang="zh-TW" b="1" dirty="0">
                <a:solidFill>
                  <a:srgbClr val="000000"/>
                </a:solidFill>
                <a:latin typeface="微軟正黑體" panose="020B0604030504040204" pitchFamily="34" charset="-120"/>
                <a:ea typeface="微軟正黑體" panose="020B0604030504040204" pitchFamily="34" charset="-120"/>
              </a:rPr>
              <a:t>實習生基本資料表</a:t>
            </a:r>
          </a:p>
          <a:p>
            <a:r>
              <a:rPr lang="en-US" altLang="zh-TW" b="1" dirty="0">
                <a:solidFill>
                  <a:srgbClr val="000000"/>
                </a:solidFill>
                <a:latin typeface="微軟正黑體" panose="020B0604030504040204" pitchFamily="34" charset="-120"/>
                <a:ea typeface="微軟正黑體" panose="020B0604030504040204" pitchFamily="34" charset="-120"/>
              </a:rPr>
              <a:t>2.</a:t>
            </a:r>
            <a:r>
              <a:rPr lang="zh-TW" altLang="zh-TW" b="1" dirty="0">
                <a:solidFill>
                  <a:srgbClr val="000000"/>
                </a:solidFill>
                <a:latin typeface="微軟正黑體" panose="020B0604030504040204" pitchFamily="34" charset="-120"/>
                <a:ea typeface="微軟正黑體" panose="020B0604030504040204" pitchFamily="34" charset="-120"/>
              </a:rPr>
              <a:t>教育實習機構同意書</a:t>
            </a:r>
            <a:r>
              <a:rPr lang="en-US" altLang="zh-TW" b="1" dirty="0">
                <a:solidFill>
                  <a:srgbClr val="000000"/>
                </a:solidFill>
                <a:latin typeface="微軟正黑體" panose="020B0604030504040204" pitchFamily="34" charset="-120"/>
                <a:ea typeface="微軟正黑體" panose="020B0604030504040204" pitchFamily="34" charset="-120"/>
              </a:rPr>
              <a:t>(</a:t>
            </a:r>
            <a:r>
              <a:rPr lang="zh-TW" altLang="zh-TW" b="1" dirty="0">
                <a:solidFill>
                  <a:srgbClr val="000000"/>
                </a:solidFill>
                <a:latin typeface="微軟正黑體" panose="020B0604030504040204" pitchFamily="34" charset="-120"/>
                <a:ea typeface="微軟正黑體" panose="020B0604030504040204" pitchFamily="34" charset="-120"/>
              </a:rPr>
              <a:t>第一聯繳回、第二聯留存實習機構</a:t>
            </a:r>
            <a:r>
              <a:rPr lang="en-US" altLang="zh-TW" b="1" dirty="0">
                <a:solidFill>
                  <a:srgbClr val="000000"/>
                </a:solidFill>
                <a:latin typeface="微軟正黑體" panose="020B0604030504040204" pitchFamily="34" charset="-120"/>
                <a:ea typeface="微軟正黑體" panose="020B0604030504040204" pitchFamily="34" charset="-120"/>
              </a:rPr>
              <a:t>)</a:t>
            </a:r>
            <a:endParaRPr lang="zh-TW" altLang="zh-TW" b="1" dirty="0">
              <a:solidFill>
                <a:srgbClr val="000000"/>
              </a:solidFill>
              <a:latin typeface="微軟正黑體" panose="020B0604030504040204" pitchFamily="34" charset="-120"/>
              <a:ea typeface="微軟正黑體" panose="020B0604030504040204" pitchFamily="34" charset="-120"/>
            </a:endParaRPr>
          </a:p>
          <a:p>
            <a:r>
              <a:rPr lang="en-US" altLang="zh-TW" b="1" dirty="0">
                <a:solidFill>
                  <a:srgbClr val="000000"/>
                </a:solidFill>
                <a:latin typeface="微軟正黑體" panose="020B0604030504040204" pitchFamily="34" charset="-120"/>
                <a:ea typeface="微軟正黑體" panose="020B0604030504040204" pitchFamily="34" charset="-120"/>
              </a:rPr>
              <a:t>3.</a:t>
            </a:r>
            <a:r>
              <a:rPr lang="zh-TW" altLang="zh-TW" b="1" dirty="0">
                <a:solidFill>
                  <a:srgbClr val="000000"/>
                </a:solidFill>
                <a:latin typeface="微軟正黑體" panose="020B0604030504040204" pitchFamily="34" charset="-120"/>
                <a:ea typeface="微軟正黑體" panose="020B0604030504040204" pitchFamily="34" charset="-120"/>
              </a:rPr>
              <a:t>教育實習同意書</a:t>
            </a:r>
          </a:p>
          <a:p>
            <a:r>
              <a:rPr lang="en-US" altLang="zh-TW" b="1" dirty="0">
                <a:solidFill>
                  <a:srgbClr val="000000"/>
                </a:solidFill>
                <a:latin typeface="微軟正黑體" panose="020B0604030504040204" pitchFamily="34" charset="-120"/>
                <a:ea typeface="微軟正黑體" panose="020B0604030504040204" pitchFamily="34" charset="-120"/>
              </a:rPr>
              <a:t>4.</a:t>
            </a:r>
            <a:r>
              <a:rPr lang="zh-TW" altLang="zh-TW" b="1" dirty="0">
                <a:solidFill>
                  <a:srgbClr val="000000"/>
                </a:solidFill>
                <a:latin typeface="微軟正黑體" panose="020B0604030504040204" pitchFamily="34" charset="-120"/>
                <a:ea typeface="微軟正黑體" panose="020B0604030504040204" pitchFamily="34" charset="-120"/>
              </a:rPr>
              <a:t>教育實習審核表及檢附表</a:t>
            </a:r>
            <a:r>
              <a:rPr lang="zh-TW" altLang="zh-TW" b="1" dirty="0" smtClean="0">
                <a:solidFill>
                  <a:srgbClr val="000000"/>
                </a:solidFill>
                <a:latin typeface="微軟正黑體" panose="020B0604030504040204" pitchFamily="34" charset="-120"/>
                <a:ea typeface="微軟正黑體" panose="020B0604030504040204" pitchFamily="34" charset="-120"/>
              </a:rPr>
              <a:t>件</a:t>
            </a:r>
            <a:endParaRPr lang="en-US" altLang="zh-TW" b="1" dirty="0" smtClean="0">
              <a:solidFill>
                <a:srgbClr val="000000"/>
              </a:solidFill>
              <a:latin typeface="微軟正黑體" panose="020B0604030504040204" pitchFamily="34" charset="-120"/>
              <a:ea typeface="微軟正黑體" panose="020B0604030504040204" pitchFamily="34" charset="-120"/>
            </a:endParaRPr>
          </a:p>
          <a:p>
            <a:r>
              <a:rPr lang="en-US" altLang="zh-TW" b="1" dirty="0" smtClean="0">
                <a:solidFill>
                  <a:srgbClr val="000000"/>
                </a:solidFill>
                <a:latin typeface="微軟正黑體" panose="020B0604030504040204" pitchFamily="34" charset="-120"/>
                <a:ea typeface="微軟正黑體" panose="020B0604030504040204" pitchFamily="34" charset="-120"/>
              </a:rPr>
              <a:t>5.</a:t>
            </a:r>
            <a:r>
              <a:rPr lang="zh-TW" altLang="en-US" b="1" dirty="0" smtClean="0">
                <a:solidFill>
                  <a:srgbClr val="000000"/>
                </a:solidFill>
                <a:latin typeface="微軟正黑體" panose="020B0604030504040204" pitchFamily="34" charset="-120"/>
                <a:ea typeface="微軟正黑體" panose="020B0604030504040204" pitchFamily="34" charset="-120"/>
              </a:rPr>
              <a:t>全時教育實習切結書</a:t>
            </a:r>
            <a:endParaRPr lang="zh-TW" altLang="en-US" b="1" dirty="0">
              <a:solidFill>
                <a:srgbClr val="000000"/>
              </a:solidFill>
              <a:latin typeface="微軟正黑體" panose="020B0604030504040204" pitchFamily="34" charset="-120"/>
              <a:ea typeface="微軟正黑體" panose="020B0604030504040204" pitchFamily="34" charset="-120"/>
            </a:endParaRPr>
          </a:p>
        </p:txBody>
      </p:sp>
      <p:cxnSp>
        <p:nvCxnSpPr>
          <p:cNvPr id="12" name="直線單箭頭接點 11"/>
          <p:cNvCxnSpPr>
            <a:stCxn id="6" idx="2"/>
            <a:endCxn id="7" idx="0"/>
          </p:cNvCxnSpPr>
          <p:nvPr/>
        </p:nvCxnSpPr>
        <p:spPr>
          <a:xfrm>
            <a:off x="5182766" y="4330425"/>
            <a:ext cx="0" cy="739707"/>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直線單箭頭接點 12"/>
          <p:cNvCxnSpPr/>
          <p:nvPr/>
        </p:nvCxnSpPr>
        <p:spPr>
          <a:xfrm>
            <a:off x="5167047" y="6777336"/>
            <a:ext cx="2929" cy="719296"/>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直線單箭頭接點 13"/>
          <p:cNvCxnSpPr/>
          <p:nvPr/>
        </p:nvCxnSpPr>
        <p:spPr>
          <a:xfrm>
            <a:off x="5169976" y="7449557"/>
            <a:ext cx="0" cy="636556"/>
          </a:xfrm>
          <a:prstGeom prst="straightConnector1">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cxnSp>
      <p:sp>
        <p:nvSpPr>
          <p:cNvPr id="33" name="圓角矩形 32"/>
          <p:cNvSpPr/>
          <p:nvPr/>
        </p:nvSpPr>
        <p:spPr>
          <a:xfrm>
            <a:off x="8247788" y="2453371"/>
            <a:ext cx="7920880" cy="2303285"/>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zh-TW" b="1" dirty="0">
                <a:solidFill>
                  <a:srgbClr val="000000"/>
                </a:solidFill>
                <a:latin typeface="微軟正黑體" panose="020B0604030504040204" pitchFamily="34" charset="-120"/>
                <a:ea typeface="微軟正黑體" panose="020B0604030504040204" pitchFamily="34" charset="-120"/>
              </a:rPr>
              <a:t>★實習機構尋找方式</a:t>
            </a:r>
            <a:r>
              <a:rPr lang="en-US" altLang="zh-TW" b="1" dirty="0">
                <a:solidFill>
                  <a:srgbClr val="000000"/>
                </a:solidFill>
                <a:latin typeface="微軟正黑體" panose="020B0604030504040204" pitchFamily="34" charset="-120"/>
                <a:ea typeface="微軟正黑體" panose="020B0604030504040204" pitchFamily="34" charset="-120"/>
              </a:rPr>
              <a:t>:</a:t>
            </a:r>
            <a:endParaRPr lang="zh-TW" altLang="zh-TW" b="1" dirty="0">
              <a:solidFill>
                <a:srgbClr val="000000"/>
              </a:solidFill>
              <a:latin typeface="微軟正黑體" panose="020B0604030504040204" pitchFamily="34" charset="-120"/>
              <a:ea typeface="微軟正黑體" panose="020B0604030504040204" pitchFamily="34" charset="-120"/>
            </a:endParaRPr>
          </a:p>
          <a:p>
            <a:r>
              <a:rPr lang="en-US" altLang="zh-TW" b="1" dirty="0">
                <a:solidFill>
                  <a:srgbClr val="000000"/>
                </a:solidFill>
                <a:latin typeface="微軟正黑體" panose="020B0604030504040204" pitchFamily="34" charset="-120"/>
                <a:ea typeface="微軟正黑體" panose="020B0604030504040204" pitchFamily="34" charset="-120"/>
              </a:rPr>
              <a:t>1.</a:t>
            </a:r>
            <a:r>
              <a:rPr lang="zh-TW" altLang="zh-TW" b="1" dirty="0">
                <a:solidFill>
                  <a:srgbClr val="000000"/>
                </a:solidFill>
                <a:latin typeface="微軟正黑體" panose="020B0604030504040204" pitchFamily="34" charset="-120"/>
                <a:ea typeface="微軟正黑體" panose="020B0604030504040204" pitchFamily="34" charset="-120"/>
              </a:rPr>
              <a:t>於全國教育實習平台公告之名冊搜尋</a:t>
            </a:r>
          </a:p>
          <a:p>
            <a:r>
              <a:rPr lang="en-US" altLang="zh-TW" b="1" dirty="0">
                <a:solidFill>
                  <a:srgbClr val="000000"/>
                </a:solidFill>
                <a:latin typeface="微軟正黑體" panose="020B0604030504040204" pitchFamily="34" charset="-120"/>
                <a:ea typeface="微軟正黑體" panose="020B0604030504040204" pitchFamily="34" charset="-120"/>
              </a:rPr>
              <a:t>2.</a:t>
            </a:r>
            <a:r>
              <a:rPr lang="zh-TW" altLang="zh-TW" b="1" dirty="0">
                <a:solidFill>
                  <a:srgbClr val="000000"/>
                </a:solidFill>
                <a:latin typeface="微軟正黑體" panose="020B0604030504040204" pitchFamily="34" charset="-120"/>
                <a:ea typeface="微軟正黑體" panose="020B0604030504040204" pitchFamily="34" charset="-120"/>
              </a:rPr>
              <a:t>本校師培中心策略聯盟之學校</a:t>
            </a:r>
            <a:r>
              <a:rPr lang="zh-TW" altLang="zh-TW" b="1" dirty="0" smtClean="0">
                <a:solidFill>
                  <a:srgbClr val="000000"/>
                </a:solidFill>
                <a:latin typeface="微軟正黑體" panose="020B0604030504040204" pitchFamily="34" charset="-120"/>
                <a:ea typeface="微軟正黑體" panose="020B0604030504040204" pitchFamily="34" charset="-120"/>
              </a:rPr>
              <a:t>名單</a:t>
            </a:r>
            <a:endParaRPr lang="zh-TW" altLang="zh-TW" b="1" dirty="0">
              <a:solidFill>
                <a:srgbClr val="000000"/>
              </a:solidFill>
              <a:latin typeface="微軟正黑體" panose="020B0604030504040204" pitchFamily="34" charset="-120"/>
              <a:ea typeface="微軟正黑體" panose="020B0604030504040204" pitchFamily="34" charset="-120"/>
            </a:endParaRPr>
          </a:p>
        </p:txBody>
      </p:sp>
      <p:cxnSp>
        <p:nvCxnSpPr>
          <p:cNvPr id="35" name="直線接點 34"/>
          <p:cNvCxnSpPr>
            <a:stCxn id="7" idx="3"/>
            <a:endCxn id="33" idx="1"/>
          </p:cNvCxnSpPr>
          <p:nvPr/>
        </p:nvCxnSpPr>
        <p:spPr>
          <a:xfrm flipV="1">
            <a:off x="6766942" y="3605014"/>
            <a:ext cx="1480846" cy="2318720"/>
          </a:xfrm>
          <a:prstGeom prst="line">
            <a:avLst/>
          </a:prstGeom>
          <a:ln w="571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直線接點 36"/>
          <p:cNvCxnSpPr>
            <a:stCxn id="8" idx="3"/>
            <a:endCxn id="11" idx="1"/>
          </p:cNvCxnSpPr>
          <p:nvPr/>
        </p:nvCxnSpPr>
        <p:spPr>
          <a:xfrm flipV="1">
            <a:off x="6766942" y="7495997"/>
            <a:ext cx="1480846" cy="854237"/>
          </a:xfrm>
          <a:prstGeom prst="line">
            <a:avLst/>
          </a:prstGeom>
          <a:ln w="571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直線單箭頭接點 14"/>
          <p:cNvCxnSpPr/>
          <p:nvPr/>
        </p:nvCxnSpPr>
        <p:spPr>
          <a:xfrm>
            <a:off x="5164118" y="9175948"/>
            <a:ext cx="2929" cy="719296"/>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75636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教育</a:t>
            </a:r>
            <a:r>
              <a:rPr lang="zh-TW" altLang="en-US" dirty="0" smtClean="0"/>
              <a:t>實習資格</a:t>
            </a:r>
            <a:r>
              <a:rPr lang="zh-TW" altLang="en-US" dirty="0"/>
              <a:t>審格作業流程</a:t>
            </a:r>
          </a:p>
        </p:txBody>
      </p:sp>
      <p:sp>
        <p:nvSpPr>
          <p:cNvPr id="38" name="圓角矩形 37"/>
          <p:cNvSpPr/>
          <p:nvPr/>
        </p:nvSpPr>
        <p:spPr>
          <a:xfrm>
            <a:off x="2913531" y="4428231"/>
            <a:ext cx="3846283" cy="164189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分派實習指導教師及簽訂實習契約</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39" name="圓角矩形 38"/>
          <p:cNvSpPr/>
          <p:nvPr/>
        </p:nvSpPr>
        <p:spPr>
          <a:xfrm>
            <a:off x="2200052" y="6583658"/>
            <a:ext cx="2555315" cy="237911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sz="2800" b="1" dirty="0" smtClean="0">
                <a:solidFill>
                  <a:schemeClr val="accent4">
                    <a:lumMod val="50000"/>
                  </a:schemeClr>
                </a:solidFill>
                <a:latin typeface="微軟正黑體" panose="020B0604030504040204" pitchFamily="34" charset="-120"/>
                <a:ea typeface="微軟正黑體" panose="020B0604030504040204" pitchFamily="34" charset="-120"/>
              </a:rPr>
              <a:t>107</a:t>
            </a:r>
            <a:r>
              <a:rPr lang="zh-TW" altLang="en-US" sz="2800" b="1" dirty="0" smtClean="0">
                <a:solidFill>
                  <a:schemeClr val="accent4">
                    <a:lumMod val="50000"/>
                  </a:schemeClr>
                </a:solidFill>
                <a:latin typeface="微軟正黑體" panose="020B0604030504040204" pitchFamily="34" charset="-120"/>
                <a:ea typeface="微軟正黑體" panose="020B0604030504040204" pitchFamily="34" charset="-120"/>
              </a:rPr>
              <a:t>年</a:t>
            </a:r>
            <a:r>
              <a:rPr lang="en-US" altLang="zh-TW" sz="2800" b="1" dirty="0" smtClean="0">
                <a:solidFill>
                  <a:schemeClr val="accent4">
                    <a:lumMod val="50000"/>
                  </a:schemeClr>
                </a:solidFill>
                <a:latin typeface="微軟正黑體" panose="020B0604030504040204" pitchFamily="34" charset="-120"/>
                <a:ea typeface="微軟正黑體" panose="020B0604030504040204" pitchFamily="34" charset="-120"/>
              </a:rPr>
              <a:t>2</a:t>
            </a:r>
            <a:r>
              <a:rPr lang="zh-TW" altLang="en-US" sz="2800" b="1" dirty="0" smtClean="0">
                <a:solidFill>
                  <a:schemeClr val="accent4">
                    <a:lumMod val="50000"/>
                  </a:schemeClr>
                </a:solidFill>
                <a:latin typeface="微軟正黑體" panose="020B0604030504040204" pitchFamily="34" charset="-120"/>
                <a:ea typeface="微軟正黑體" panose="020B0604030504040204" pitchFamily="34" charset="-120"/>
              </a:rPr>
              <a:t>月</a:t>
            </a:r>
            <a:r>
              <a:rPr lang="zh-TW" altLang="en-US" sz="2800" b="1" dirty="0" smtClean="0">
                <a:solidFill>
                  <a:srgbClr val="CC0066"/>
                </a:solidFill>
                <a:latin typeface="微軟正黑體" panose="020B0604030504040204" pitchFamily="34" charset="-120"/>
                <a:ea typeface="微軟正黑體" panose="020B0604030504040204" pitchFamily="34" charset="-120"/>
              </a:rPr>
              <a:t>前</a:t>
            </a:r>
            <a:r>
              <a:rPr lang="zh-TW" altLang="en-US" sz="2800" b="1" dirty="0" smtClean="0">
                <a:solidFill>
                  <a:schemeClr val="accent4">
                    <a:lumMod val="50000"/>
                  </a:schemeClr>
                </a:solidFill>
                <a:latin typeface="微軟正黑體" panose="020B0604030504040204" pitchFamily="34" charset="-120"/>
                <a:ea typeface="微軟正黑體" panose="020B0604030504040204" pitchFamily="34" charset="-120"/>
              </a:rPr>
              <a:t>取得師資生身分，開始修習教育學程</a:t>
            </a:r>
            <a:endParaRPr lang="en-US" altLang="zh-TW" sz="2800" b="1" dirty="0" smtClean="0">
              <a:solidFill>
                <a:schemeClr val="accent4">
                  <a:lumMod val="50000"/>
                </a:schemeClr>
              </a:solidFill>
              <a:latin typeface="微軟正黑體" panose="020B0604030504040204" pitchFamily="34" charset="-120"/>
              <a:ea typeface="微軟正黑體" panose="020B0604030504040204" pitchFamily="34" charset="-120"/>
            </a:endParaRPr>
          </a:p>
          <a:p>
            <a:pPr algn="ct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新舊過渡</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40" name="圓角矩形 39"/>
          <p:cNvSpPr/>
          <p:nvPr/>
        </p:nvSpPr>
        <p:spPr>
          <a:xfrm>
            <a:off x="8682956" y="2685754"/>
            <a:ext cx="7920880" cy="3384375"/>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514350" indent="-514350">
              <a:buFont typeface="+mj-lt"/>
              <a:buAutoNum type="arabicPeriod"/>
            </a:pPr>
            <a:r>
              <a:rPr lang="zh-TW" altLang="en-US" b="1" dirty="0" smtClean="0">
                <a:solidFill>
                  <a:schemeClr val="accent3">
                    <a:lumMod val="10000"/>
                  </a:schemeClr>
                </a:solidFill>
                <a:latin typeface="微軟正黑體" panose="020B0604030504040204" pitchFamily="34" charset="-120"/>
                <a:ea typeface="微軟正黑體" panose="020B0604030504040204" pitchFamily="34" charset="-120"/>
              </a:rPr>
              <a:t>由師培中心及相關系所辦理審核，通過審核者，後續將由師培中心與實習學校簽訂契約，並通知分組及指導教師名單</a:t>
            </a:r>
            <a:endParaRPr lang="en-US" altLang="zh-TW" b="1" dirty="0">
              <a:solidFill>
                <a:schemeClr val="accent3">
                  <a:lumMod val="10000"/>
                </a:schemeClr>
              </a:solidFill>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b="1" dirty="0" smtClean="0">
                <a:solidFill>
                  <a:srgbClr val="000000"/>
                </a:solidFill>
                <a:latin typeface="微軟正黑體" panose="020B0604030504040204" pitchFamily="34" charset="-120"/>
                <a:ea typeface="微軟正黑體" panose="020B0604030504040204" pitchFamily="34" charset="-120"/>
              </a:rPr>
              <a:t>職前講習分別預計於</a:t>
            </a:r>
            <a:r>
              <a:rPr lang="en-US" altLang="zh-TW" b="1" dirty="0" smtClean="0">
                <a:solidFill>
                  <a:srgbClr val="000000"/>
                </a:solidFill>
                <a:latin typeface="微軟正黑體" panose="020B0604030504040204" pitchFamily="34" charset="-120"/>
                <a:ea typeface="微軟正黑體" panose="020B0604030504040204" pitchFamily="34" charset="-120"/>
              </a:rPr>
              <a:t>1</a:t>
            </a:r>
            <a:r>
              <a:rPr lang="zh-TW" altLang="en-US" b="1" dirty="0" smtClean="0">
                <a:solidFill>
                  <a:srgbClr val="000000"/>
                </a:solidFill>
                <a:latin typeface="微軟正黑體" panose="020B0604030504040204" pitchFamily="34" charset="-120"/>
                <a:ea typeface="微軟正黑體" panose="020B0604030504040204" pitchFamily="34" charset="-120"/>
              </a:rPr>
              <a:t>月及</a:t>
            </a:r>
            <a:r>
              <a:rPr lang="en-US" altLang="zh-TW" b="1" dirty="0">
                <a:solidFill>
                  <a:srgbClr val="000000"/>
                </a:solidFill>
                <a:latin typeface="微軟正黑體" panose="020B0604030504040204" pitchFamily="34" charset="-120"/>
                <a:ea typeface="微軟正黑體" panose="020B0604030504040204" pitchFamily="34" charset="-120"/>
              </a:rPr>
              <a:t>6</a:t>
            </a:r>
            <a:r>
              <a:rPr lang="zh-TW" altLang="en-US" b="1" dirty="0" smtClean="0">
                <a:solidFill>
                  <a:srgbClr val="000000"/>
                </a:solidFill>
                <a:latin typeface="微軟正黑體" panose="020B0604030504040204" pitchFamily="34" charset="-120"/>
                <a:ea typeface="微軟正黑體" panose="020B0604030504040204" pitchFamily="34" charset="-120"/>
              </a:rPr>
              <a:t>月</a:t>
            </a:r>
            <a:r>
              <a:rPr lang="zh-TW" altLang="en-US" b="1" dirty="0" smtClean="0">
                <a:solidFill>
                  <a:schemeClr val="accent3">
                    <a:lumMod val="10000"/>
                  </a:schemeClr>
                </a:solidFill>
                <a:latin typeface="微軟正黑體" panose="020B0604030504040204" pitchFamily="34" charset="-120"/>
                <a:ea typeface="微軟正黑體" panose="020B0604030504040204" pitchFamily="34" charset="-120"/>
              </a:rPr>
              <a:t>辦理</a:t>
            </a:r>
            <a:endParaRPr lang="en-US" altLang="zh-TW" b="1" dirty="0" smtClean="0">
              <a:solidFill>
                <a:schemeClr val="accent3">
                  <a:lumMod val="10000"/>
                </a:schemeClr>
              </a:solidFill>
              <a:latin typeface="微軟正黑體" panose="020B0604030504040204" pitchFamily="34" charset="-120"/>
              <a:ea typeface="微軟正黑體" panose="020B0604030504040204" pitchFamily="34" charset="-120"/>
            </a:endParaRPr>
          </a:p>
        </p:txBody>
      </p:sp>
      <p:cxnSp>
        <p:nvCxnSpPr>
          <p:cNvPr id="42" name="直線單箭頭接點 41"/>
          <p:cNvCxnSpPr>
            <a:endCxn id="38" idx="0"/>
          </p:cNvCxnSpPr>
          <p:nvPr/>
        </p:nvCxnSpPr>
        <p:spPr>
          <a:xfrm flipV="1">
            <a:off x="4536150" y="4428231"/>
            <a:ext cx="300523" cy="60182"/>
          </a:xfrm>
          <a:prstGeom prst="straightConnector1">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cxnSp>
      <p:sp>
        <p:nvSpPr>
          <p:cNvPr id="43" name="流程圖: 決策 42"/>
          <p:cNvSpPr/>
          <p:nvPr/>
        </p:nvSpPr>
        <p:spPr>
          <a:xfrm>
            <a:off x="2200052" y="2479205"/>
            <a:ext cx="5286970" cy="1410770"/>
          </a:xfrm>
          <a:prstGeom prst="flowChartDecision">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實習資格審核</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5325299" y="3750098"/>
            <a:ext cx="1162419"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zh-TW" altLang="en-US" b="1" dirty="0" smtClean="0">
                <a:solidFill>
                  <a:schemeClr val="accent3">
                    <a:lumMod val="10000"/>
                  </a:schemeClr>
                </a:solidFill>
                <a:latin typeface="微軟正黑體" panose="020B0604030504040204" pitchFamily="34" charset="-120"/>
                <a:ea typeface="微軟正黑體" panose="020B0604030504040204" pitchFamily="34" charset="-120"/>
              </a:rPr>
              <a:t>通過</a:t>
            </a:r>
            <a:endParaRPr lang="zh-TW" altLang="en-US" b="1" dirty="0">
              <a:solidFill>
                <a:schemeClr val="accent3">
                  <a:lumMod val="10000"/>
                </a:schemeClr>
              </a:solidFill>
              <a:latin typeface="微軟正黑體" panose="020B0604030504040204" pitchFamily="34" charset="-120"/>
              <a:ea typeface="微軟正黑體" panose="020B0604030504040204" pitchFamily="34" charset="-120"/>
            </a:endParaRPr>
          </a:p>
        </p:txBody>
      </p:sp>
      <p:cxnSp>
        <p:nvCxnSpPr>
          <p:cNvPr id="45" name="肘形接點 44"/>
          <p:cNvCxnSpPr/>
          <p:nvPr/>
        </p:nvCxnSpPr>
        <p:spPr>
          <a:xfrm rot="5400000">
            <a:off x="1367983" y="3445767"/>
            <a:ext cx="1150283" cy="627929"/>
          </a:xfrm>
          <a:prstGeom prst="bentConnector3">
            <a:avLst>
              <a:gd name="adj1" fmla="val 90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文字方塊 45"/>
          <p:cNvSpPr txBox="1"/>
          <p:nvPr/>
        </p:nvSpPr>
        <p:spPr>
          <a:xfrm>
            <a:off x="964220" y="2479205"/>
            <a:ext cx="551756" cy="156966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zh-TW" altLang="en-US" b="1" dirty="0" smtClean="0">
                <a:solidFill>
                  <a:schemeClr val="accent3">
                    <a:lumMod val="10000"/>
                  </a:schemeClr>
                </a:solidFill>
                <a:latin typeface="微軟正黑體" panose="020B0604030504040204" pitchFamily="34" charset="-120"/>
                <a:ea typeface="微軟正黑體" panose="020B0604030504040204" pitchFamily="34" charset="-120"/>
              </a:rPr>
              <a:t>未通過</a:t>
            </a:r>
            <a:endParaRPr lang="zh-TW" altLang="en-US" b="1" dirty="0">
              <a:solidFill>
                <a:schemeClr val="accent3">
                  <a:lumMod val="10000"/>
                </a:schemeClr>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a:off x="1271511" y="4334873"/>
            <a:ext cx="670845" cy="478184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4">
                    <a:lumMod val="50000"/>
                  </a:schemeClr>
                </a:solidFill>
                <a:latin typeface="微軟正黑體" panose="020B0604030504040204" pitchFamily="34" charset="-120"/>
                <a:ea typeface="微軟正黑體" panose="020B0604030504040204" pitchFamily="34" charset="-120"/>
              </a:rPr>
              <a:t>本年度</a:t>
            </a: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不具實習資格</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48" name="圓角矩形 47"/>
          <p:cNvSpPr/>
          <p:nvPr/>
        </p:nvSpPr>
        <p:spPr>
          <a:xfrm>
            <a:off x="5143536" y="6583659"/>
            <a:ext cx="2555315" cy="237911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sz="2800" b="1" dirty="0" smtClean="0">
                <a:solidFill>
                  <a:schemeClr val="accent4">
                    <a:lumMod val="50000"/>
                  </a:schemeClr>
                </a:solidFill>
                <a:latin typeface="微軟正黑體" panose="020B0604030504040204" pitchFamily="34" charset="-120"/>
                <a:ea typeface="微軟正黑體" panose="020B0604030504040204" pitchFamily="34" charset="-120"/>
              </a:rPr>
              <a:t>107</a:t>
            </a:r>
            <a:r>
              <a:rPr lang="zh-TW" altLang="en-US" sz="2800" b="1" dirty="0" smtClean="0">
                <a:solidFill>
                  <a:schemeClr val="accent4">
                    <a:lumMod val="50000"/>
                  </a:schemeClr>
                </a:solidFill>
                <a:latin typeface="微軟正黑體" panose="020B0604030504040204" pitchFamily="34" charset="-120"/>
                <a:ea typeface="微軟正黑體" panose="020B0604030504040204" pitchFamily="34" charset="-120"/>
              </a:rPr>
              <a:t>年</a:t>
            </a:r>
            <a:r>
              <a:rPr lang="en-US" altLang="zh-TW" sz="2800" b="1" dirty="0" smtClean="0">
                <a:solidFill>
                  <a:schemeClr val="accent4">
                    <a:lumMod val="50000"/>
                  </a:schemeClr>
                </a:solidFill>
                <a:latin typeface="微軟正黑體" panose="020B0604030504040204" pitchFamily="34" charset="-120"/>
                <a:ea typeface="微軟正黑體" panose="020B0604030504040204" pitchFamily="34" charset="-120"/>
              </a:rPr>
              <a:t>2</a:t>
            </a:r>
            <a:r>
              <a:rPr lang="zh-TW" altLang="en-US" sz="2800" b="1" dirty="0" smtClean="0">
                <a:solidFill>
                  <a:schemeClr val="accent4">
                    <a:lumMod val="50000"/>
                  </a:schemeClr>
                </a:solidFill>
                <a:latin typeface="微軟正黑體" panose="020B0604030504040204" pitchFamily="34" charset="-120"/>
                <a:ea typeface="微軟正黑體" panose="020B0604030504040204" pitchFamily="34" charset="-120"/>
              </a:rPr>
              <a:t>月</a:t>
            </a:r>
            <a:r>
              <a:rPr lang="zh-TW" altLang="en-US" sz="2800" b="1" dirty="0" smtClean="0">
                <a:solidFill>
                  <a:srgbClr val="CC0066"/>
                </a:solidFill>
                <a:latin typeface="微軟正黑體" panose="020B0604030504040204" pitchFamily="34" charset="-120"/>
                <a:ea typeface="微軟正黑體" panose="020B0604030504040204" pitchFamily="34" charset="-120"/>
              </a:rPr>
              <a:t>後</a:t>
            </a:r>
            <a:r>
              <a:rPr lang="zh-TW" altLang="en-US" sz="2800" b="1" dirty="0" smtClean="0">
                <a:solidFill>
                  <a:schemeClr val="accent4">
                    <a:lumMod val="50000"/>
                  </a:schemeClr>
                </a:solidFill>
                <a:latin typeface="微軟正黑體" panose="020B0604030504040204" pitchFamily="34" charset="-120"/>
                <a:ea typeface="微軟正黑體" panose="020B0604030504040204" pitchFamily="34" charset="-120"/>
              </a:rPr>
              <a:t>取得師資生身分，開始修習教育學程</a:t>
            </a:r>
            <a:endParaRPr lang="en-US" altLang="zh-TW" sz="2800" b="1" dirty="0" smtClean="0">
              <a:solidFill>
                <a:schemeClr val="accent4">
                  <a:lumMod val="50000"/>
                </a:schemeClr>
              </a:solidFill>
              <a:latin typeface="微軟正黑體" panose="020B0604030504040204" pitchFamily="34" charset="-120"/>
              <a:ea typeface="微軟正黑體" panose="020B0604030504040204" pitchFamily="34" charset="-120"/>
            </a:endParaRPr>
          </a:p>
          <a:p>
            <a:pPr algn="ctr"/>
            <a:r>
              <a:rPr lang="en-US" altLang="zh-TW" sz="2800" b="1" dirty="0" smtClean="0">
                <a:solidFill>
                  <a:srgbClr val="FF0000"/>
                </a:solidFill>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新制</a:t>
            </a:r>
            <a:r>
              <a:rPr lang="en-US" altLang="zh-TW" sz="2800" b="1" dirty="0" smtClean="0">
                <a:solidFill>
                  <a:srgbClr val="FF0000"/>
                </a:solidFill>
                <a:latin typeface="微軟正黑體" panose="020B0604030504040204" pitchFamily="34" charset="-120"/>
                <a:ea typeface="微軟正黑體" panose="020B0604030504040204" pitchFamily="34" charset="-120"/>
              </a:rPr>
              <a:t>)</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cxnSp>
        <p:nvCxnSpPr>
          <p:cNvPr id="50" name="肘形接點 49"/>
          <p:cNvCxnSpPr>
            <a:endCxn id="39" idx="0"/>
          </p:cNvCxnSpPr>
          <p:nvPr/>
        </p:nvCxnSpPr>
        <p:spPr>
          <a:xfrm rot="10800000">
            <a:off x="3477710" y="6583658"/>
            <a:ext cx="576028" cy="493654"/>
          </a:xfrm>
          <a:prstGeom prst="bentConnector4">
            <a:avLst>
              <a:gd name="adj1" fmla="val 361490"/>
              <a:gd name="adj2" fmla="val 146308"/>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cxnSp>
      <p:cxnSp>
        <p:nvCxnSpPr>
          <p:cNvPr id="51" name="肘形接點 50"/>
          <p:cNvCxnSpPr>
            <a:endCxn id="48" idx="0"/>
          </p:cNvCxnSpPr>
          <p:nvPr/>
        </p:nvCxnSpPr>
        <p:spPr>
          <a:xfrm flipV="1">
            <a:off x="5016506" y="6583659"/>
            <a:ext cx="1404688" cy="493653"/>
          </a:xfrm>
          <a:prstGeom prst="bentConnector4">
            <a:avLst>
              <a:gd name="adj1" fmla="val 4522"/>
              <a:gd name="adj2" fmla="val 146308"/>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cxnSp>
      <p:cxnSp>
        <p:nvCxnSpPr>
          <p:cNvPr id="52" name="直線接點 51"/>
          <p:cNvCxnSpPr>
            <a:stCxn id="38" idx="2"/>
          </p:cNvCxnSpPr>
          <p:nvPr/>
        </p:nvCxnSpPr>
        <p:spPr>
          <a:xfrm flipH="1">
            <a:off x="4536151" y="6070129"/>
            <a:ext cx="300522" cy="146475"/>
          </a:xfrm>
          <a:prstGeom prst="lin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cxnSp>
      <p:cxnSp>
        <p:nvCxnSpPr>
          <p:cNvPr id="63" name="直線單箭頭接點 62"/>
          <p:cNvCxnSpPr>
            <a:stCxn id="43" idx="2"/>
            <a:endCxn id="38" idx="0"/>
          </p:cNvCxnSpPr>
          <p:nvPr/>
        </p:nvCxnSpPr>
        <p:spPr>
          <a:xfrm flipH="1">
            <a:off x="4836673" y="3889975"/>
            <a:ext cx="6864" cy="538256"/>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直線單箭頭接點 17"/>
          <p:cNvCxnSpPr/>
          <p:nvPr/>
        </p:nvCxnSpPr>
        <p:spPr>
          <a:xfrm flipH="1">
            <a:off x="3564976" y="6057766"/>
            <a:ext cx="6864" cy="538256"/>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直線單箭頭接點 18"/>
          <p:cNvCxnSpPr/>
          <p:nvPr/>
        </p:nvCxnSpPr>
        <p:spPr>
          <a:xfrm flipH="1">
            <a:off x="6204825" y="6045402"/>
            <a:ext cx="6864" cy="538256"/>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直線單箭頭接點 19"/>
          <p:cNvCxnSpPr/>
          <p:nvPr/>
        </p:nvCxnSpPr>
        <p:spPr>
          <a:xfrm flipH="1">
            <a:off x="3429765" y="8940800"/>
            <a:ext cx="6864" cy="538256"/>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直線單箭頭接點 20"/>
          <p:cNvCxnSpPr/>
          <p:nvPr/>
        </p:nvCxnSpPr>
        <p:spPr>
          <a:xfrm flipH="1">
            <a:off x="6421193" y="8938048"/>
            <a:ext cx="6864" cy="538256"/>
          </a:xfrm>
          <a:prstGeom prst="straightConnector1">
            <a:avLst/>
          </a:prstGeom>
          <a:ln w="571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 name="直線接點 2"/>
          <p:cNvCxnSpPr>
            <a:stCxn id="43" idx="3"/>
            <a:endCxn id="40" idx="1"/>
          </p:cNvCxnSpPr>
          <p:nvPr/>
        </p:nvCxnSpPr>
        <p:spPr>
          <a:xfrm>
            <a:off x="7487022" y="3184590"/>
            <a:ext cx="1195934" cy="1193352"/>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9211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p:txBody>
          <a:bodyPr/>
          <a:lstStyle/>
          <a:p>
            <a:endParaRPr lang="zh-TW" altLang="en-US" dirty="0"/>
          </a:p>
        </p:txBody>
      </p:sp>
      <p:sp>
        <p:nvSpPr>
          <p:cNvPr id="3" name="標題 2"/>
          <p:cNvSpPr>
            <a:spLocks noGrp="1"/>
          </p:cNvSpPr>
          <p:nvPr>
            <p:ph type="title"/>
          </p:nvPr>
        </p:nvSpPr>
        <p:spPr/>
        <p:txBody>
          <a:bodyPr/>
          <a:lstStyle/>
          <a:p>
            <a:r>
              <a:rPr lang="zh-TW" altLang="en-US" dirty="0"/>
              <a:t>教育實習資格審格作業流程</a:t>
            </a:r>
          </a:p>
        </p:txBody>
      </p:sp>
      <p:grpSp>
        <p:nvGrpSpPr>
          <p:cNvPr id="4" name="群組 3"/>
          <p:cNvGrpSpPr/>
          <p:nvPr/>
        </p:nvGrpSpPr>
        <p:grpSpPr>
          <a:xfrm>
            <a:off x="7115844" y="3842713"/>
            <a:ext cx="4462652" cy="2162952"/>
            <a:chOff x="3193397" y="1337598"/>
            <a:chExt cx="2781611" cy="1228481"/>
          </a:xfrm>
        </p:grpSpPr>
        <p:cxnSp>
          <p:nvCxnSpPr>
            <p:cNvPr id="5" name="直線單箭頭接點 4"/>
            <p:cNvCxnSpPr/>
            <p:nvPr/>
          </p:nvCxnSpPr>
          <p:spPr>
            <a:xfrm>
              <a:off x="4584202" y="1337598"/>
              <a:ext cx="0" cy="429588"/>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流程圖: 決策 5"/>
            <p:cNvSpPr/>
            <p:nvPr/>
          </p:nvSpPr>
          <p:spPr>
            <a:xfrm>
              <a:off x="3193397" y="1739687"/>
              <a:ext cx="2781611" cy="826392"/>
            </a:xfrm>
            <a:prstGeom prst="flowChartDecision">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必須參加教師資格考試</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grpSp>
      <p:sp>
        <p:nvSpPr>
          <p:cNvPr id="8" name="文字方塊 7"/>
          <p:cNvSpPr txBox="1"/>
          <p:nvPr/>
        </p:nvSpPr>
        <p:spPr>
          <a:xfrm>
            <a:off x="10998095" y="4445160"/>
            <a:ext cx="1639759" cy="523220"/>
          </a:xfrm>
          <a:prstGeom prst="rect">
            <a:avLst/>
          </a:prstGeom>
          <a:noFill/>
        </p:spPr>
        <p:txBody>
          <a:bodyPr wrap="square" rtlCol="0">
            <a:spAutoFit/>
          </a:bodyPr>
          <a:lstStyle/>
          <a:p>
            <a:r>
              <a:rPr lang="zh-TW" altLang="en-US" sz="2800" b="1" dirty="0" smtClean="0">
                <a:solidFill>
                  <a:schemeClr val="accent3">
                    <a:lumMod val="10000"/>
                  </a:schemeClr>
                </a:solidFill>
                <a:latin typeface="微軟正黑體" panose="020B0604030504040204" pitchFamily="34" charset="-120"/>
                <a:ea typeface="微軟正黑體" panose="020B0604030504040204" pitchFamily="34" charset="-120"/>
              </a:rPr>
              <a:t>未通過</a:t>
            </a:r>
            <a:endParaRPr lang="zh-TW" altLang="en-US" sz="2800" b="1" dirty="0">
              <a:solidFill>
                <a:schemeClr val="accent3">
                  <a:lumMod val="10000"/>
                </a:schemeClr>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11990772" y="5376021"/>
            <a:ext cx="815639" cy="4563631"/>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本年度不具實習資格</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1733277" y="4146427"/>
            <a:ext cx="605106" cy="4764884"/>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4">
                    <a:lumMod val="50000"/>
                  </a:schemeClr>
                </a:solidFill>
                <a:latin typeface="微軟正黑體" panose="020B0604030504040204" pitchFamily="34" charset="-120"/>
                <a:ea typeface="微軟正黑體" panose="020B0604030504040204" pitchFamily="34" charset="-120"/>
              </a:rPr>
              <a:t>無</a:t>
            </a: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參加</a:t>
            </a:r>
            <a:r>
              <a:rPr lang="zh-TW" altLang="en-US" b="1" dirty="0">
                <a:solidFill>
                  <a:schemeClr val="accent4">
                    <a:lumMod val="50000"/>
                  </a:schemeClr>
                </a:solidFill>
                <a:latin typeface="微軟正黑體" panose="020B0604030504040204" pitchFamily="34" charset="-120"/>
                <a:ea typeface="微軟正黑體" panose="020B0604030504040204" pitchFamily="34" charset="-120"/>
              </a:rPr>
              <a:t>教師資格考試</a:t>
            </a:r>
          </a:p>
        </p:txBody>
      </p:sp>
      <p:sp>
        <p:nvSpPr>
          <p:cNvPr id="11" name="圓角矩形 10"/>
          <p:cNvSpPr/>
          <p:nvPr/>
        </p:nvSpPr>
        <p:spPr>
          <a:xfrm>
            <a:off x="2684786" y="2637829"/>
            <a:ext cx="2835791" cy="125340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舊制</a:t>
            </a: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實習生</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12" name="圓角矩形 11"/>
          <p:cNvSpPr/>
          <p:nvPr/>
        </p:nvSpPr>
        <p:spPr>
          <a:xfrm>
            <a:off x="7505555" y="2619592"/>
            <a:ext cx="2835791" cy="125340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新</a:t>
            </a:r>
            <a:r>
              <a:rPr lang="zh-TW" altLang="en-US" b="1" dirty="0" smtClean="0">
                <a:solidFill>
                  <a:srgbClr val="FF0000"/>
                </a:solidFill>
                <a:latin typeface="微軟正黑體" panose="020B0604030504040204" pitchFamily="34" charset="-120"/>
                <a:ea typeface="微軟正黑體" panose="020B0604030504040204" pitchFamily="34" charset="-120"/>
              </a:rPr>
              <a:t>制</a:t>
            </a: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實習生</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13" name="流程圖: 決策 12"/>
          <p:cNvSpPr/>
          <p:nvPr/>
        </p:nvSpPr>
        <p:spPr>
          <a:xfrm>
            <a:off x="4364018" y="6442895"/>
            <a:ext cx="5141471" cy="1367091"/>
          </a:xfrm>
          <a:prstGeom prst="flowChartDecision">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檢核是否具備實習要件</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18" name="圓角矩形 17"/>
          <p:cNvSpPr/>
          <p:nvPr/>
        </p:nvSpPr>
        <p:spPr>
          <a:xfrm>
            <a:off x="13180472" y="3469478"/>
            <a:ext cx="4608177" cy="2590357"/>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b="1" dirty="0">
                <a:solidFill>
                  <a:schemeClr val="accent3">
                    <a:lumMod val="10000"/>
                  </a:schemeClr>
                </a:solidFill>
                <a:latin typeface="微軟正黑體" panose="020B0604030504040204" pitchFamily="34" charset="-120"/>
                <a:ea typeface="微軟正黑體" panose="020B0604030504040204" pitchFamily="34" charset="-120"/>
              </a:rPr>
              <a:t>新制</a:t>
            </a:r>
            <a:r>
              <a:rPr lang="zh-TW" altLang="en-US" b="1" dirty="0" smtClean="0">
                <a:solidFill>
                  <a:schemeClr val="accent3">
                    <a:lumMod val="10000"/>
                  </a:schemeClr>
                </a:solidFill>
                <a:latin typeface="微軟正黑體" panose="020B0604030504040204" pitchFamily="34" charset="-120"/>
                <a:ea typeface="微軟正黑體" panose="020B0604030504040204" pitchFamily="34" charset="-120"/>
              </a:rPr>
              <a:t>實習生若</a:t>
            </a:r>
            <a:r>
              <a:rPr lang="zh-TW" altLang="en-US" b="1" u="sng" dirty="0" smtClean="0">
                <a:solidFill>
                  <a:schemeClr val="accent3">
                    <a:lumMod val="10000"/>
                  </a:schemeClr>
                </a:solidFill>
                <a:latin typeface="微軟正黑體" panose="020B0604030504040204" pitchFamily="34" charset="-120"/>
                <a:ea typeface="微軟正黑體" panose="020B0604030504040204" pitchFamily="34" charset="-120"/>
              </a:rPr>
              <a:t>未</a:t>
            </a:r>
            <a:r>
              <a:rPr lang="zh-TW" altLang="en-US" b="1" u="sng" dirty="0">
                <a:solidFill>
                  <a:schemeClr val="accent3">
                    <a:lumMod val="10000"/>
                  </a:schemeClr>
                </a:solidFill>
                <a:latin typeface="微軟正黑體" panose="020B0604030504040204" pitchFamily="34" charset="-120"/>
                <a:ea typeface="微軟正黑體" panose="020B0604030504040204" pitchFamily="34" charset="-120"/>
              </a:rPr>
              <a:t>通過</a:t>
            </a:r>
            <a:r>
              <a:rPr lang="zh-TW" altLang="en-US" b="1" dirty="0">
                <a:solidFill>
                  <a:schemeClr val="accent3">
                    <a:lumMod val="10000"/>
                  </a:schemeClr>
                </a:solidFill>
                <a:latin typeface="微軟正黑體" panose="020B0604030504040204" pitchFamily="34" charset="-120"/>
                <a:ea typeface="微軟正黑體" panose="020B0604030504040204" pitchFamily="34" charset="-120"/>
              </a:rPr>
              <a:t>教師資格</a:t>
            </a:r>
            <a:r>
              <a:rPr lang="zh-TW" altLang="en-US" b="1" dirty="0" smtClean="0">
                <a:solidFill>
                  <a:schemeClr val="accent3">
                    <a:lumMod val="10000"/>
                  </a:schemeClr>
                </a:solidFill>
                <a:latin typeface="微軟正黑體" panose="020B0604030504040204" pitchFamily="34" charset="-120"/>
                <a:ea typeface="微軟正黑體" panose="020B0604030504040204" pitchFamily="34" charset="-120"/>
              </a:rPr>
              <a:t>考試而無法實習者，師培中心將於放榜後以</a:t>
            </a:r>
            <a:r>
              <a:rPr lang="zh-TW" altLang="en-US" b="1" u="sng" dirty="0" smtClean="0">
                <a:solidFill>
                  <a:schemeClr val="accent1">
                    <a:lumMod val="90000"/>
                  </a:schemeClr>
                </a:solidFill>
                <a:latin typeface="微軟正黑體" panose="020B0604030504040204" pitchFamily="34" charset="-120"/>
                <a:ea typeface="微軟正黑體" panose="020B0604030504040204" pitchFamily="34" charset="-120"/>
              </a:rPr>
              <a:t>公文</a:t>
            </a:r>
            <a:r>
              <a:rPr lang="zh-TW" altLang="en-US" b="1" dirty="0" smtClean="0">
                <a:solidFill>
                  <a:schemeClr val="accent3">
                    <a:lumMod val="10000"/>
                  </a:schemeClr>
                </a:solidFill>
                <a:latin typeface="微軟正黑體" panose="020B0604030504040204" pitchFamily="34" charset="-120"/>
                <a:ea typeface="微軟正黑體" panose="020B0604030504040204" pitchFamily="34" charset="-120"/>
              </a:rPr>
              <a:t>通知實習機構</a:t>
            </a:r>
            <a:endParaRPr lang="zh-TW" altLang="en-US" b="1" dirty="0">
              <a:solidFill>
                <a:schemeClr val="accent3">
                  <a:lumMod val="10000"/>
                </a:schemeClr>
              </a:solidFill>
              <a:latin typeface="微軟正黑體" panose="020B0604030504040204" pitchFamily="34" charset="-120"/>
              <a:ea typeface="微軟正黑體" panose="020B0604030504040204" pitchFamily="34" charset="-120"/>
            </a:endParaRPr>
          </a:p>
        </p:txBody>
      </p:sp>
      <p:grpSp>
        <p:nvGrpSpPr>
          <p:cNvPr id="19" name="群組 18"/>
          <p:cNvGrpSpPr/>
          <p:nvPr/>
        </p:nvGrpSpPr>
        <p:grpSpPr>
          <a:xfrm>
            <a:off x="5336751" y="7795381"/>
            <a:ext cx="3218246" cy="1269716"/>
            <a:chOff x="826699" y="1448780"/>
            <a:chExt cx="1914867" cy="860742"/>
          </a:xfrm>
        </p:grpSpPr>
        <p:cxnSp>
          <p:nvCxnSpPr>
            <p:cNvPr id="20" name="直線單箭頭接點 19"/>
            <p:cNvCxnSpPr/>
            <p:nvPr/>
          </p:nvCxnSpPr>
          <p:spPr>
            <a:xfrm>
              <a:off x="1784132" y="1448780"/>
              <a:ext cx="0" cy="429588"/>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圓角矩形 20"/>
            <p:cNvSpPr/>
            <p:nvPr/>
          </p:nvSpPr>
          <p:spPr>
            <a:xfrm>
              <a:off x="826699" y="1864495"/>
              <a:ext cx="1914867" cy="44502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solidFill>
                    <a:schemeClr val="accent4">
                      <a:lumMod val="50000"/>
                    </a:schemeClr>
                  </a:solidFill>
                  <a:latin typeface="微軟正黑體" panose="020B0604030504040204" pitchFamily="34" charset="-120"/>
                  <a:ea typeface="微軟正黑體" panose="020B0604030504040204" pitchFamily="34" charset="-120"/>
                </a:rPr>
                <a:t>開始半年實習</a:t>
              </a:r>
            </a:p>
          </p:txBody>
        </p:sp>
      </p:grpSp>
      <p:grpSp>
        <p:nvGrpSpPr>
          <p:cNvPr id="22" name="群組 21"/>
          <p:cNvGrpSpPr/>
          <p:nvPr/>
        </p:nvGrpSpPr>
        <p:grpSpPr>
          <a:xfrm>
            <a:off x="2525270" y="3872994"/>
            <a:ext cx="4097485" cy="2077754"/>
            <a:chOff x="3253125" y="1343228"/>
            <a:chExt cx="2438017" cy="1255980"/>
          </a:xfrm>
        </p:grpSpPr>
        <p:cxnSp>
          <p:nvCxnSpPr>
            <p:cNvPr id="23" name="直線單箭頭接點 22"/>
            <p:cNvCxnSpPr/>
            <p:nvPr/>
          </p:nvCxnSpPr>
          <p:spPr>
            <a:xfrm>
              <a:off x="4445412" y="1343228"/>
              <a:ext cx="0" cy="429588"/>
            </a:xfrm>
            <a:prstGeom prst="straightConnector1">
              <a:avLst/>
            </a:prstGeom>
            <a:solidFill>
              <a:schemeClr val="accent4">
                <a:alpha val="50000"/>
              </a:schemeClr>
            </a:solidFill>
            <a:ln w="38100">
              <a:solidFill>
                <a:schemeClr val="accent1"/>
              </a:solidFill>
              <a:headEnd type="none" w="med" len="med"/>
              <a:tailEnd type="arrow" w="med" len="med"/>
            </a:ln>
          </p:spPr>
          <p:style>
            <a:lnRef idx="0">
              <a:scrgbClr r="0" g="0" b="0"/>
            </a:lnRef>
            <a:fillRef idx="0">
              <a:scrgbClr r="0" g="0" b="0"/>
            </a:fillRef>
            <a:effectRef idx="0">
              <a:scrgbClr r="0" g="0" b="0"/>
            </a:effectRef>
            <a:fontRef idx="minor">
              <a:schemeClr val="lt1"/>
            </a:fontRef>
          </p:style>
        </p:cxnSp>
        <p:sp>
          <p:nvSpPr>
            <p:cNvPr id="24" name="流程圖: 決策 23"/>
            <p:cNvSpPr/>
            <p:nvPr/>
          </p:nvSpPr>
          <p:spPr>
            <a:xfrm>
              <a:off x="3253125" y="1772816"/>
              <a:ext cx="2438017" cy="826392"/>
            </a:xfrm>
            <a:prstGeom prst="flowChartDecision">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參加教師資格考試</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grpSp>
      <p:cxnSp>
        <p:nvCxnSpPr>
          <p:cNvPr id="25" name="肘形接點 24"/>
          <p:cNvCxnSpPr>
            <a:stCxn id="11" idx="1"/>
            <a:endCxn id="10" idx="0"/>
          </p:cNvCxnSpPr>
          <p:nvPr/>
        </p:nvCxnSpPr>
        <p:spPr>
          <a:xfrm rot="10800000" flipV="1">
            <a:off x="2035830" y="3264529"/>
            <a:ext cx="648956" cy="881897"/>
          </a:xfrm>
          <a:prstGeom prst="bentConnector2">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肘形接點 25"/>
          <p:cNvCxnSpPr>
            <a:stCxn id="24" idx="1"/>
            <a:endCxn id="13" idx="1"/>
          </p:cNvCxnSpPr>
          <p:nvPr/>
        </p:nvCxnSpPr>
        <p:spPr>
          <a:xfrm rot="10800000" flipH="1" flipV="1">
            <a:off x="2525270" y="5267203"/>
            <a:ext cx="1838748" cy="1859238"/>
          </a:xfrm>
          <a:prstGeom prst="bentConnector3">
            <a:avLst>
              <a:gd name="adj1" fmla="val -73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肘形接點 26"/>
          <p:cNvCxnSpPr>
            <a:stCxn id="24" idx="2"/>
            <a:endCxn id="13" idx="0"/>
          </p:cNvCxnSpPr>
          <p:nvPr/>
        </p:nvCxnSpPr>
        <p:spPr>
          <a:xfrm rot="16200000" flipH="1">
            <a:off x="5508310" y="5016450"/>
            <a:ext cx="492147" cy="2360741"/>
          </a:xfrm>
          <a:prstGeom prst="bentConnector3">
            <a:avLst>
              <a:gd name="adj1" fmla="val 50000"/>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接點 27"/>
          <p:cNvCxnSpPr>
            <a:stCxn id="6" idx="2"/>
          </p:cNvCxnSpPr>
          <p:nvPr/>
        </p:nvCxnSpPr>
        <p:spPr>
          <a:xfrm rot="5400000">
            <a:off x="7998058" y="4841903"/>
            <a:ext cx="185351" cy="2512875"/>
          </a:xfrm>
          <a:prstGeom prst="bentConnector2">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6510738" y="5582652"/>
            <a:ext cx="1210212" cy="523220"/>
          </a:xfrm>
          <a:prstGeom prst="rect">
            <a:avLst/>
          </a:prstGeom>
          <a:noFill/>
        </p:spPr>
        <p:txBody>
          <a:bodyPr wrap="square" rtlCol="0">
            <a:spAutoFit/>
          </a:bodyPr>
          <a:lstStyle/>
          <a:p>
            <a:r>
              <a:rPr lang="zh-TW" altLang="en-US" sz="2800" b="1" dirty="0" smtClean="0">
                <a:solidFill>
                  <a:schemeClr val="accent3">
                    <a:lumMod val="10000"/>
                  </a:schemeClr>
                </a:solidFill>
                <a:latin typeface="微軟正黑體" panose="020B0604030504040204" pitchFamily="34" charset="-120"/>
                <a:ea typeface="微軟正黑體" panose="020B0604030504040204" pitchFamily="34" charset="-120"/>
              </a:rPr>
              <a:t>通過</a:t>
            </a:r>
            <a:endParaRPr lang="zh-TW" altLang="en-US" sz="2800" b="1" dirty="0">
              <a:solidFill>
                <a:schemeClr val="accent3">
                  <a:lumMod val="10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2541607" y="5629809"/>
            <a:ext cx="653323" cy="1384995"/>
          </a:xfrm>
          <a:prstGeom prst="rect">
            <a:avLst/>
          </a:prstGeom>
          <a:noFill/>
        </p:spPr>
        <p:txBody>
          <a:bodyPr wrap="square" rtlCol="0">
            <a:spAutoFit/>
          </a:bodyPr>
          <a:lstStyle/>
          <a:p>
            <a:r>
              <a:rPr lang="zh-TW" altLang="en-US" sz="2800" b="1" dirty="0" smtClean="0">
                <a:solidFill>
                  <a:schemeClr val="accent3">
                    <a:lumMod val="10000"/>
                  </a:schemeClr>
                </a:solidFill>
                <a:latin typeface="微軟正黑體" panose="020B0604030504040204" pitchFamily="34" charset="-120"/>
                <a:ea typeface="微軟正黑體" panose="020B0604030504040204" pitchFamily="34" charset="-120"/>
              </a:rPr>
              <a:t>未通過</a:t>
            </a:r>
            <a:endParaRPr lang="zh-TW" altLang="en-US" sz="2800" b="1" dirty="0">
              <a:solidFill>
                <a:schemeClr val="accent3">
                  <a:lumMod val="10000"/>
                </a:schemeClr>
              </a:solidFill>
              <a:latin typeface="微軟正黑體" panose="020B0604030504040204" pitchFamily="34" charset="-120"/>
              <a:ea typeface="微軟正黑體" panose="020B0604030504040204" pitchFamily="34" charset="-120"/>
            </a:endParaRPr>
          </a:p>
        </p:txBody>
      </p:sp>
      <p:cxnSp>
        <p:nvCxnSpPr>
          <p:cNvPr id="31" name="肘形接點 30"/>
          <p:cNvCxnSpPr>
            <a:stCxn id="10" idx="2"/>
          </p:cNvCxnSpPr>
          <p:nvPr/>
        </p:nvCxnSpPr>
        <p:spPr>
          <a:xfrm rot="5400000" flipH="1" flipV="1">
            <a:off x="3110328" y="6359632"/>
            <a:ext cx="1477180" cy="3626177"/>
          </a:xfrm>
          <a:prstGeom prst="bentConnector4">
            <a:avLst>
              <a:gd name="adj1" fmla="val -15475"/>
              <a:gd name="adj2" fmla="val 73455"/>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32" name="群組 31"/>
          <p:cNvGrpSpPr/>
          <p:nvPr/>
        </p:nvGrpSpPr>
        <p:grpSpPr>
          <a:xfrm>
            <a:off x="12777600" y="7781918"/>
            <a:ext cx="4142469" cy="1253402"/>
            <a:chOff x="518158" y="1858414"/>
            <a:chExt cx="2109627" cy="757668"/>
          </a:xfrm>
        </p:grpSpPr>
        <p:cxnSp>
          <p:nvCxnSpPr>
            <p:cNvPr id="33" name="直線單箭頭接點 32"/>
            <p:cNvCxnSpPr>
              <a:endCxn id="34" idx="1"/>
            </p:cNvCxnSpPr>
            <p:nvPr/>
          </p:nvCxnSpPr>
          <p:spPr>
            <a:xfrm>
              <a:off x="518158" y="2237248"/>
              <a:ext cx="422322"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圓角矩形 33"/>
            <p:cNvSpPr/>
            <p:nvPr/>
          </p:nvSpPr>
          <p:spPr>
            <a:xfrm>
              <a:off x="940480" y="1858414"/>
              <a:ext cx="1687305" cy="75766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明年須重新申請實習</a:t>
              </a: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p:txBody>
        </p:sp>
      </p:grpSp>
      <p:cxnSp>
        <p:nvCxnSpPr>
          <p:cNvPr id="65" name="肘形接點 64"/>
          <p:cNvCxnSpPr>
            <a:endCxn id="9" idx="0"/>
          </p:cNvCxnSpPr>
          <p:nvPr/>
        </p:nvCxnSpPr>
        <p:spPr>
          <a:xfrm>
            <a:off x="10655374" y="4999484"/>
            <a:ext cx="1743218" cy="37653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460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sz="quarter" idx="14"/>
          </p:nvPr>
        </p:nvSpPr>
        <p:spPr>
          <a:xfrm>
            <a:off x="574254" y="2623220"/>
            <a:ext cx="17209912" cy="7128792"/>
          </a:xfrm>
        </p:spPr>
        <p:txBody>
          <a:bodyPr>
            <a:normAutofit/>
          </a:bodyPr>
          <a:lstStyle/>
          <a:p>
            <a:r>
              <a:rPr lang="zh-TW" altLang="en-US" dirty="0"/>
              <a:t>實習學生應</a:t>
            </a:r>
            <a:r>
              <a:rPr lang="zh-TW" altLang="en-US" dirty="0" smtClean="0"/>
              <a:t>從實習平台選擇</a:t>
            </a:r>
            <a:r>
              <a:rPr lang="zh-TW" altLang="en-US" dirty="0" smtClean="0">
                <a:solidFill>
                  <a:srgbClr val="C00000"/>
                </a:solidFill>
              </a:rPr>
              <a:t>合格</a:t>
            </a:r>
            <a:r>
              <a:rPr lang="zh-TW" altLang="en-US" dirty="0" smtClean="0"/>
              <a:t>之教育</a:t>
            </a:r>
            <a:r>
              <a:rPr lang="zh-TW" altLang="en-US" dirty="0"/>
              <a:t>實習機構</a:t>
            </a:r>
            <a:endParaRPr lang="en-US" altLang="zh-TW" dirty="0" smtClean="0"/>
          </a:p>
          <a:p>
            <a:r>
              <a:rPr lang="zh-TW" altLang="en-US" dirty="0"/>
              <a:t>本校實習學生以遴選位於</a:t>
            </a:r>
            <a:r>
              <a:rPr lang="zh-TW" altLang="en-US" dirty="0">
                <a:solidFill>
                  <a:srgbClr val="C00000"/>
                </a:solidFill>
              </a:rPr>
              <a:t>雲林縣、嘉義縣、嘉義市、</a:t>
            </a:r>
            <a:r>
              <a:rPr lang="zh-TW" altLang="en-US" dirty="0" smtClean="0">
                <a:solidFill>
                  <a:srgbClr val="C00000"/>
                </a:solidFill>
              </a:rPr>
              <a:t>台南市</a:t>
            </a:r>
            <a:r>
              <a:rPr lang="zh-TW" altLang="en-US" dirty="0" smtClean="0"/>
              <a:t>之</a:t>
            </a:r>
            <a:r>
              <a:rPr lang="zh-TW" altLang="en-US" dirty="0"/>
              <a:t>機構進行教育實習為原則。</a:t>
            </a:r>
          </a:p>
          <a:p>
            <a:r>
              <a:rPr lang="zh-TW" altLang="en-US" dirty="0"/>
              <a:t>因特殊因素無法於前述四縣市進行教育實習，須具有下列事由之一並出具書面</a:t>
            </a:r>
            <a:r>
              <a:rPr lang="zh-TW" altLang="en-US" dirty="0" smtClean="0"/>
              <a:t>證明經本校核可</a:t>
            </a:r>
            <a:endParaRPr lang="en-US" altLang="zh-TW" dirty="0"/>
          </a:p>
          <a:p>
            <a:pPr marL="1210950" lvl="1" indent="-742950">
              <a:buFont typeface="+mj-lt"/>
              <a:buAutoNum type="arabicPeriod"/>
            </a:pPr>
            <a:r>
              <a:rPr lang="zh-TW" altLang="en-US" dirty="0"/>
              <a:t>欲回戶籍所在地教育機構實習</a:t>
            </a:r>
            <a:r>
              <a:rPr lang="zh-TW" altLang="en-US" dirty="0" smtClean="0"/>
              <a:t>者→</a:t>
            </a:r>
            <a:r>
              <a:rPr lang="zh-TW" altLang="en-US" dirty="0" smtClean="0">
                <a:solidFill>
                  <a:srgbClr val="C00000"/>
                </a:solidFill>
              </a:rPr>
              <a:t>檢附身分證正反面影本</a:t>
            </a:r>
            <a:endParaRPr lang="zh-TW" altLang="en-US" dirty="0">
              <a:solidFill>
                <a:srgbClr val="C00000"/>
              </a:solidFill>
            </a:endParaRPr>
          </a:p>
          <a:p>
            <a:pPr marL="1210950" lvl="1" indent="-742950">
              <a:buFont typeface="+mj-lt"/>
              <a:buAutoNum type="arabicPeriod"/>
            </a:pPr>
            <a:r>
              <a:rPr lang="zh-TW" altLang="en-US" dirty="0" smtClean="0"/>
              <a:t>父母</a:t>
            </a:r>
            <a:r>
              <a:rPr lang="zh-TW" altLang="en-US" dirty="0"/>
              <a:t>年邁（七十歲以上）或因重病需人照顧</a:t>
            </a:r>
            <a:r>
              <a:rPr lang="zh-TW" altLang="en-US" dirty="0" smtClean="0"/>
              <a:t>者→</a:t>
            </a:r>
            <a:r>
              <a:rPr lang="zh-TW" altLang="en-US" dirty="0" smtClean="0">
                <a:solidFill>
                  <a:srgbClr val="C00000"/>
                </a:solidFill>
              </a:rPr>
              <a:t>檢附診斷及相關證明</a:t>
            </a:r>
            <a:endParaRPr lang="zh-TW" altLang="en-US" dirty="0">
              <a:solidFill>
                <a:srgbClr val="C00000"/>
              </a:solidFill>
            </a:endParaRPr>
          </a:p>
          <a:p>
            <a:pPr marL="1210950" lvl="1" indent="-742950">
              <a:buFont typeface="+mj-lt"/>
              <a:buAutoNum type="arabicPeriod"/>
            </a:pPr>
            <a:r>
              <a:rPr lang="zh-TW" altLang="en-US" dirty="0" smtClean="0"/>
              <a:t>配偶</a:t>
            </a:r>
            <a:r>
              <a:rPr lang="zh-TW" altLang="en-US" dirty="0"/>
              <a:t>不在同縣市生活或子女年幼、體弱需要照顧</a:t>
            </a:r>
            <a:r>
              <a:rPr lang="zh-TW" altLang="en-US" dirty="0" smtClean="0"/>
              <a:t>者→</a:t>
            </a:r>
            <a:r>
              <a:rPr lang="zh-TW" altLang="en-US" dirty="0">
                <a:solidFill>
                  <a:srgbClr val="C00000"/>
                </a:solidFill>
              </a:rPr>
              <a:t>檢</a:t>
            </a:r>
            <a:r>
              <a:rPr lang="zh-TW" altLang="en-US" dirty="0" smtClean="0">
                <a:solidFill>
                  <a:srgbClr val="C00000"/>
                </a:solidFill>
              </a:rPr>
              <a:t>附</a:t>
            </a:r>
            <a:r>
              <a:rPr lang="zh-TW" altLang="en-US" dirty="0">
                <a:solidFill>
                  <a:srgbClr val="C00000"/>
                </a:solidFill>
              </a:rPr>
              <a:t>戶籍謄本</a:t>
            </a:r>
            <a:r>
              <a:rPr lang="zh-TW" altLang="en-US" dirty="0" smtClean="0">
                <a:solidFill>
                  <a:srgbClr val="C00000"/>
                </a:solidFill>
              </a:rPr>
              <a:t>及</a:t>
            </a:r>
            <a:r>
              <a:rPr lang="zh-TW" altLang="en-US" dirty="0">
                <a:solidFill>
                  <a:srgbClr val="C00000"/>
                </a:solidFill>
              </a:rPr>
              <a:t>相關</a:t>
            </a:r>
            <a:r>
              <a:rPr lang="zh-TW" altLang="en-US" dirty="0" smtClean="0">
                <a:solidFill>
                  <a:srgbClr val="C00000"/>
                </a:solidFill>
              </a:rPr>
              <a:t>證明</a:t>
            </a:r>
            <a:endParaRPr lang="zh-TW" altLang="en-US" dirty="0">
              <a:solidFill>
                <a:srgbClr val="C00000"/>
              </a:solidFill>
            </a:endParaRPr>
          </a:p>
          <a:p>
            <a:pPr marL="1210950" lvl="1" indent="-742950">
              <a:buFont typeface="+mj-lt"/>
              <a:buAutoNum type="arabicPeriod"/>
            </a:pPr>
            <a:r>
              <a:rPr lang="zh-TW" altLang="en-US" dirty="0" smtClean="0"/>
              <a:t>前述</a:t>
            </a:r>
            <a:r>
              <a:rPr lang="zh-TW" altLang="en-US" dirty="0"/>
              <a:t>四縣市無進行教育實習類科之教育實習機構或班級者→</a:t>
            </a:r>
            <a:r>
              <a:rPr lang="zh-TW" altLang="en-US" dirty="0">
                <a:solidFill>
                  <a:srgbClr val="C00000"/>
                </a:solidFill>
              </a:rPr>
              <a:t>檢附相關</a:t>
            </a:r>
            <a:r>
              <a:rPr lang="zh-TW" altLang="en-US" dirty="0" smtClean="0">
                <a:solidFill>
                  <a:srgbClr val="C00000"/>
                </a:solidFill>
              </a:rPr>
              <a:t>證明</a:t>
            </a:r>
            <a:endParaRPr lang="zh-TW" altLang="en-US" dirty="0">
              <a:solidFill>
                <a:srgbClr val="C00000"/>
              </a:solidFill>
            </a:endParaRPr>
          </a:p>
          <a:p>
            <a:pPr marL="1210950" lvl="1" indent="-742950">
              <a:buFont typeface="+mj-lt"/>
              <a:buAutoNum type="arabicPeriod"/>
            </a:pPr>
            <a:r>
              <a:rPr lang="zh-TW" altLang="en-US" dirty="0" smtClean="0"/>
              <a:t>其他</a:t>
            </a:r>
            <a:r>
              <a:rPr lang="zh-TW" altLang="en-US" dirty="0"/>
              <a:t>具有正當事由者</a:t>
            </a:r>
            <a:r>
              <a:rPr lang="zh-TW" altLang="en-US" dirty="0" smtClean="0"/>
              <a:t>→</a:t>
            </a:r>
            <a:r>
              <a:rPr lang="zh-TW" altLang="en-US" dirty="0" smtClean="0">
                <a:solidFill>
                  <a:srgbClr val="C00000"/>
                </a:solidFill>
              </a:rPr>
              <a:t>檢</a:t>
            </a:r>
            <a:r>
              <a:rPr lang="zh-TW" altLang="en-US" dirty="0">
                <a:solidFill>
                  <a:srgbClr val="C00000"/>
                </a:solidFill>
              </a:rPr>
              <a:t>附</a:t>
            </a:r>
            <a:r>
              <a:rPr lang="zh-TW" altLang="en-US" dirty="0" smtClean="0">
                <a:solidFill>
                  <a:srgbClr val="C00000"/>
                </a:solidFill>
              </a:rPr>
              <a:t>申請書並簽章</a:t>
            </a:r>
            <a:endParaRPr lang="zh-TW" altLang="en-US" dirty="0">
              <a:solidFill>
                <a:srgbClr val="C00000"/>
              </a:solidFill>
            </a:endParaRPr>
          </a:p>
        </p:txBody>
      </p:sp>
      <p:sp>
        <p:nvSpPr>
          <p:cNvPr id="4" name="標題 3"/>
          <p:cNvSpPr>
            <a:spLocks noGrp="1"/>
          </p:cNvSpPr>
          <p:nvPr>
            <p:ph type="title"/>
          </p:nvPr>
        </p:nvSpPr>
        <p:spPr/>
        <p:txBody>
          <a:bodyPr/>
          <a:lstStyle/>
          <a:p>
            <a:r>
              <a:rPr lang="zh-TW" altLang="en-US" dirty="0"/>
              <a:t>遴選實習學校及推介實習學生作業要點</a:t>
            </a:r>
          </a:p>
        </p:txBody>
      </p:sp>
    </p:spTree>
    <p:extLst>
      <p:ext uri="{BB962C8B-B14F-4D97-AF65-F5344CB8AC3E}">
        <p14:creationId xmlns:p14="http://schemas.microsoft.com/office/powerpoint/2010/main" val="2060640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4"/>
          </p:nvPr>
        </p:nvSpPr>
        <p:spPr/>
        <p:txBody>
          <a:bodyPr/>
          <a:lstStyle/>
          <a:p>
            <a:r>
              <a:rPr lang="zh-TW" altLang="en-US" dirty="0"/>
              <a:t>實習學生與教育實習機構</a:t>
            </a:r>
            <a:r>
              <a:rPr lang="zh-TW" altLang="en-US" dirty="0" smtClean="0"/>
              <a:t>主管不得</a:t>
            </a:r>
            <a:r>
              <a:rPr lang="zh-TW" altLang="en-US" dirty="0"/>
              <a:t>具有四親等內之血親或三親等內之姻親關係</a:t>
            </a:r>
            <a:r>
              <a:rPr lang="zh-TW" altLang="en-US" dirty="0" smtClean="0"/>
              <a:t>。</a:t>
            </a:r>
            <a:endParaRPr lang="en-US" altLang="zh-TW" dirty="0" smtClean="0"/>
          </a:p>
          <a:p>
            <a:r>
              <a:rPr lang="zh-TW" altLang="en-US" dirty="0" smtClean="0"/>
              <a:t>教育</a:t>
            </a:r>
            <a:r>
              <a:rPr lang="zh-TW" altLang="en-US" dirty="0"/>
              <a:t>實習機構亦不可指派與實習學生具有四親等內之血親或三親等內之姻親關係之教師，擔任實習輔導教師</a:t>
            </a:r>
            <a:r>
              <a:rPr lang="zh-TW" altLang="en-US" dirty="0" smtClean="0"/>
              <a:t>。</a:t>
            </a:r>
            <a:endParaRPr lang="en-US" altLang="zh-TW" dirty="0" smtClean="0"/>
          </a:p>
          <a:p>
            <a:r>
              <a:rPr lang="zh-TW" altLang="en-US" dirty="0"/>
              <a:t>本校與教育實習機構簽訂實習合約後，實習學生非因重大事故，不得變更、撤銷。</a:t>
            </a:r>
          </a:p>
          <a:p>
            <a:endParaRPr lang="zh-TW" altLang="en-US" dirty="0"/>
          </a:p>
          <a:p>
            <a:endParaRPr lang="zh-TW" altLang="en-US" dirty="0"/>
          </a:p>
        </p:txBody>
      </p:sp>
      <p:sp>
        <p:nvSpPr>
          <p:cNvPr id="3" name="標題 2"/>
          <p:cNvSpPr>
            <a:spLocks noGrp="1"/>
          </p:cNvSpPr>
          <p:nvPr>
            <p:ph type="title"/>
          </p:nvPr>
        </p:nvSpPr>
        <p:spPr/>
        <p:txBody>
          <a:bodyPr/>
          <a:lstStyle/>
          <a:p>
            <a:r>
              <a:rPr lang="zh-TW" altLang="en-US" dirty="0"/>
              <a:t>遴選實習學校及推介實習學生作業要點</a:t>
            </a:r>
          </a:p>
        </p:txBody>
      </p:sp>
    </p:spTree>
    <p:extLst>
      <p:ext uri="{BB962C8B-B14F-4D97-AF65-F5344CB8AC3E}">
        <p14:creationId xmlns:p14="http://schemas.microsoft.com/office/powerpoint/2010/main" val="717840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Mira Title">
  <a:themeElements>
    <a:clrScheme name="ユーザー定義 4">
      <a:dk1>
        <a:srgbClr val="3F3F3F"/>
      </a:dk1>
      <a:lt1>
        <a:sysClr val="window" lastClr="FFFFFF"/>
      </a:lt1>
      <a:dk2>
        <a:srgbClr val="3F3F3F"/>
      </a:dk2>
      <a:lt2>
        <a:srgbClr val="EEECE1"/>
      </a:lt2>
      <a:accent1>
        <a:srgbClr val="02B8AD"/>
      </a:accent1>
      <a:accent2>
        <a:srgbClr val="BBFF37"/>
      </a:accent2>
      <a:accent3>
        <a:srgbClr val="F00082"/>
      </a:accent3>
      <a:accent4>
        <a:srgbClr val="00B0F0"/>
      </a:accent4>
      <a:accent5>
        <a:srgbClr val="4BACC6"/>
      </a:accent5>
      <a:accent6>
        <a:srgbClr val="F79646"/>
      </a:accent6>
      <a:hlink>
        <a:srgbClr val="02B8AD"/>
      </a:hlink>
      <a:folHlink>
        <a:srgbClr val="BBFF37"/>
      </a:folHlink>
    </a:clrScheme>
    <a:fontScheme name="Mira">
      <a:majorFont>
        <a:latin typeface="Dense"/>
        <a:ea typeface="Capella Bold"/>
        <a:cs typeface=""/>
      </a:majorFont>
      <a:minorFont>
        <a:latin typeface="Encode Sans Narrow 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ra Contents">
  <a:themeElements>
    <a:clrScheme name="Mira">
      <a:dk1>
        <a:srgbClr val="3F3F3F"/>
      </a:dk1>
      <a:lt1>
        <a:sysClr val="window" lastClr="FFFFFF"/>
      </a:lt1>
      <a:dk2>
        <a:srgbClr val="3F3F3F"/>
      </a:dk2>
      <a:lt2>
        <a:srgbClr val="EEECE1"/>
      </a:lt2>
      <a:accent1>
        <a:srgbClr val="02B8AD"/>
      </a:accent1>
      <a:accent2>
        <a:srgbClr val="BBFF37"/>
      </a:accent2>
      <a:accent3>
        <a:srgbClr val="F00082"/>
      </a:accent3>
      <a:accent4>
        <a:srgbClr val="00B0F0"/>
      </a:accent4>
      <a:accent5>
        <a:srgbClr val="4BACC6"/>
      </a:accent5>
      <a:accent6>
        <a:srgbClr val="F79646"/>
      </a:accent6>
      <a:hlink>
        <a:srgbClr val="02B8AD"/>
      </a:hlink>
      <a:folHlink>
        <a:srgbClr val="BBFF37"/>
      </a:folHlink>
    </a:clrScheme>
    <a:fontScheme name="Mira">
      <a:majorFont>
        <a:latin typeface="Dense"/>
        <a:ea typeface="Capella Bold"/>
        <a:cs typeface=""/>
      </a:majorFont>
      <a:minorFont>
        <a:latin typeface="Encode Sans Narrow 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2B8AD">
            <a:alpha val="4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34548</TotalTime>
  <Words>1854</Words>
  <Application>Microsoft Office PowerPoint</Application>
  <PresentationFormat>自訂</PresentationFormat>
  <Paragraphs>179</Paragraphs>
  <Slides>30</Slides>
  <Notes>6</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30</vt:i4>
      </vt:variant>
    </vt:vector>
  </HeadingPairs>
  <TitlesOfParts>
    <vt:vector size="44" baseType="lpstr">
      <vt:lpstr>Capella Light</vt:lpstr>
      <vt:lpstr>Dense</vt:lpstr>
      <vt:lpstr>Encode Sans Narrow Light</vt:lpstr>
      <vt:lpstr>ＭＳ Ｐゴシック</vt:lpstr>
      <vt:lpstr>Open Sans Light</vt:lpstr>
      <vt:lpstr>微軟正黑體</vt:lpstr>
      <vt:lpstr>新細明體</vt:lpstr>
      <vt:lpstr>標楷體</vt:lpstr>
      <vt:lpstr>Arial</vt:lpstr>
      <vt:lpstr>Calibri</vt:lpstr>
      <vt:lpstr>Times New Roman</vt:lpstr>
      <vt:lpstr>Wingdings</vt:lpstr>
      <vt:lpstr>Mira Title</vt:lpstr>
      <vt:lpstr>Mira Contents</vt:lpstr>
      <vt:lpstr>112學年度 遴選教育實習機構說明會</vt:lpstr>
      <vt:lpstr>PowerPoint 簡報</vt:lpstr>
      <vt:lpstr>主席致詞</vt:lpstr>
      <vt:lpstr>師資培育制度變革</vt:lpstr>
      <vt:lpstr>教育實習資格審格作業流程</vt:lpstr>
      <vt:lpstr>教育實習資格審格作業流程</vt:lpstr>
      <vt:lpstr>教育實習資格審格作業流程</vt:lpstr>
      <vt:lpstr>遴選實習學校及推介實習學生作業要點</vt:lpstr>
      <vt:lpstr>遴選實習學校及推介實習學生作業要點</vt:lpstr>
      <vt:lpstr>實習輔導費收費</vt:lpstr>
      <vt:lpstr>PowerPoint 簡報</vt:lpstr>
      <vt:lpstr>選擇實習機構注意事項</vt:lpstr>
      <vt:lpstr>實習平台機構查詢方法</vt:lpstr>
      <vt:lpstr>實習平台機構查詢方法</vt:lpstr>
      <vt:lpstr>實習平台機構查詢方法</vt:lpstr>
      <vt:lpstr>選擇實習機構注意事項</vt:lpstr>
      <vt:lpstr>申請實習繳交表單</vt:lpstr>
      <vt:lpstr>實習生基本資料表</vt:lpstr>
      <vt:lpstr>實習生基本資料表</vt:lpstr>
      <vt:lpstr>本校實習同意書</vt:lpstr>
      <vt:lpstr>實習機構同意書</vt:lpstr>
      <vt:lpstr>教育實習審核表</vt:lpstr>
      <vt:lpstr>選課確認作業列印說明</vt:lpstr>
      <vt:lpstr>常見問答</vt:lpstr>
      <vt:lpstr>常見問答</vt:lpstr>
      <vt:lpstr>常見問答</vt:lpstr>
      <vt:lpstr>112-2實習申請收件</vt:lpstr>
      <vt:lpstr>113-1實習申請收件</vt:lpstr>
      <vt:lpstr>報告結束，感謝聆聽</vt:lpstr>
      <vt:lpstr>滿意度問卷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Mira - Emerald</dc:title>
  <dc:creator>Jun</dc:creator>
  <cp:lastModifiedBy>user</cp:lastModifiedBy>
  <cp:revision>557</cp:revision>
  <dcterms:created xsi:type="dcterms:W3CDTF">2014-05-31T17:00:12Z</dcterms:created>
  <dcterms:modified xsi:type="dcterms:W3CDTF">2023-09-19T05:57:02Z</dcterms:modified>
</cp:coreProperties>
</file>