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sldIdLst>
    <p:sldId id="371" r:id="rId2"/>
    <p:sldId id="257" r:id="rId3"/>
    <p:sldId id="258" r:id="rId4"/>
    <p:sldId id="260" r:id="rId5"/>
    <p:sldId id="261" r:id="rId6"/>
    <p:sldId id="262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4" r:id="rId81"/>
    <p:sldId id="351" r:id="rId82"/>
    <p:sldId id="352" r:id="rId83"/>
    <p:sldId id="353" r:id="rId84"/>
    <p:sldId id="354" r:id="rId85"/>
    <p:sldId id="355" r:id="rId86"/>
    <p:sldId id="356" r:id="rId87"/>
    <p:sldId id="358" r:id="rId88"/>
    <p:sldId id="359" r:id="rId89"/>
    <p:sldId id="360" r:id="rId90"/>
    <p:sldId id="361" r:id="rId91"/>
    <p:sldId id="362" r:id="rId92"/>
    <p:sldId id="363" r:id="rId93"/>
    <p:sldId id="364" r:id="rId94"/>
    <p:sldId id="365" r:id="rId95"/>
    <p:sldId id="366" r:id="rId96"/>
    <p:sldId id="367" r:id="rId97"/>
    <p:sldId id="368" r:id="rId98"/>
    <p:sldId id="369" r:id="rId99"/>
    <p:sldId id="370" r:id="rId10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vertBarState="maximized"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00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81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C5226-1AB7-4FA5-91DE-22588B32A7A4}" type="datetimeFigureOut">
              <a:rPr lang="zh-TW" altLang="en-US" smtClean="0"/>
              <a:pPr/>
              <a:t>2012/2/22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25B74-EF7D-4966-913D-6AF7CE346F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262489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35899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8591769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443451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8571009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956914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7998129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44830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622517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7998129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4483016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264502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7083854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0424471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86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1503242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4483016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88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264502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89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7083854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90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04244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83370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1503242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7998129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93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4483016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94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264502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95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7083854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96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0424471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1503242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98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1503242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74-EF7D-4966-913D-6AF7CE346FC6}" type="slidenum">
              <a:rPr lang="zh-TW" altLang="en-US" smtClean="0"/>
              <a:pPr/>
              <a:t>99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15032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DA82-A78B-4C41-A4F6-B6C6751B5660}" type="datetimeFigureOut">
              <a:rPr lang="zh-TW" altLang="en-US" smtClean="0"/>
              <a:pPr/>
              <a:t>2012/2/22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9EC2B-080F-41F6-B640-B2CE2A60A3A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6015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DA82-A78B-4C41-A4F6-B6C6751B5660}" type="datetimeFigureOut">
              <a:rPr lang="zh-TW" altLang="en-US" smtClean="0"/>
              <a:pPr/>
              <a:t>2012/2/22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9EC2B-080F-41F6-B640-B2CE2A60A3A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24308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DA82-A78B-4C41-A4F6-B6C6751B5660}" type="datetimeFigureOut">
              <a:rPr lang="zh-TW" altLang="en-US" smtClean="0"/>
              <a:pPr/>
              <a:t>2012/2/22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9EC2B-080F-41F6-B640-B2CE2A60A3A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01381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DA82-A78B-4C41-A4F6-B6C6751B5660}" type="datetimeFigureOut">
              <a:rPr lang="zh-TW" altLang="en-US" smtClean="0"/>
              <a:pPr/>
              <a:t>2012/2/22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9EC2B-080F-41F6-B640-B2CE2A60A3A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11000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DA82-A78B-4C41-A4F6-B6C6751B5660}" type="datetimeFigureOut">
              <a:rPr lang="zh-TW" altLang="en-US" smtClean="0"/>
              <a:pPr/>
              <a:t>2012/2/22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9EC2B-080F-41F6-B640-B2CE2A60A3A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163399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DA82-A78B-4C41-A4F6-B6C6751B5660}" type="datetimeFigureOut">
              <a:rPr lang="zh-TW" altLang="en-US" smtClean="0"/>
              <a:pPr/>
              <a:t>2012/2/22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9EC2B-080F-41F6-B640-B2CE2A60A3A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625323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DA82-A78B-4C41-A4F6-B6C6751B5660}" type="datetimeFigureOut">
              <a:rPr lang="zh-TW" altLang="en-US" smtClean="0"/>
              <a:pPr/>
              <a:t>2012/2/22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9EC2B-080F-41F6-B640-B2CE2A60A3A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96487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DA82-A78B-4C41-A4F6-B6C6751B5660}" type="datetimeFigureOut">
              <a:rPr lang="zh-TW" altLang="en-US" smtClean="0"/>
              <a:pPr/>
              <a:t>2012/2/22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9EC2B-080F-41F6-B640-B2CE2A60A3A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81012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DA82-A78B-4C41-A4F6-B6C6751B5660}" type="datetimeFigureOut">
              <a:rPr lang="zh-TW" altLang="en-US" smtClean="0"/>
              <a:pPr/>
              <a:t>2012/2/22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9EC2B-080F-41F6-B640-B2CE2A60A3A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183994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DA82-A78B-4C41-A4F6-B6C6751B5660}" type="datetimeFigureOut">
              <a:rPr lang="zh-TW" altLang="en-US" smtClean="0"/>
              <a:pPr/>
              <a:t>2012/2/22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9EC2B-080F-41F6-B640-B2CE2A60A3A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65179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DA82-A78B-4C41-A4F6-B6C6751B5660}" type="datetimeFigureOut">
              <a:rPr lang="zh-TW" altLang="en-US" smtClean="0"/>
              <a:pPr/>
              <a:t>2012/2/22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9EC2B-080F-41F6-B640-B2CE2A60A3A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994046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FDA82-A78B-4C41-A4F6-B6C6751B5660}" type="datetimeFigureOut">
              <a:rPr lang="zh-TW" altLang="en-US" smtClean="0"/>
              <a:pPr/>
              <a:t>2012/2/22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9EC2B-080F-41F6-B640-B2CE2A60A3A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6042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7384"/>
            <a:ext cx="9194512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095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8523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868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9783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696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721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00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290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239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314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379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338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76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957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362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017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386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454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410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696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8434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721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9458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00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482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239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1506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379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2530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76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3554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017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4578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454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415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5602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696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6626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721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7650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00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8674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239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9698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379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1746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017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2770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454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3794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696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4818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721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5842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00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136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6866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239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7890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379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8914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76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9938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017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62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454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1986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696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3010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721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4034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00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5058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239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6082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379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61" r="850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7610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7106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76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8130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017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9154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454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0178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696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02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721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2226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00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3250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239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4274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379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5298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76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6322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017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447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7346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454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8370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696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9394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721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0418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00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42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239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2466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379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3490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76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4514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017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6562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696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7586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721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623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8610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00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9634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239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0658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379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682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76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2706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017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3730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454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4754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696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5778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721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6802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00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D:\08_公務用\X_交辦事項&amp;組內資料\08-2011~\20110913、20、29-李副高等教育評鑑中心-建構學生學習成效品質保證機制\20110913、20、29-李副高等教育評鑑中心-建構學生學習成效品質保證機制07JPEG\投影片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931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616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D:\08_公務用\X_交辦事項&amp;組內資料\08-2011~\20110913、20、29-李副高等教育評鑑中心-建構學生學習成效品質保證機制\20110913、20、29-李副高等教育評鑑中心-建構學生學習成效品質保證機制07JPEG\投影片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016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314" name="Picture 2" descr="D:\08_公務用\X_交辦事項&amp;組內資料\08-2011~\20110913、20、29-李副高等教育評鑑中心-建構學生學習成效品質保證機制\20110913、20、29-李副高等教育評鑑中心-建構學生學習成效品質保證機制07JPEG\投影片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218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338" name="Picture 2" descr="D:\08_公務用\X_交辦事項&amp;組內資料\08-2011~\20110913、20、29-李副高等教育評鑑中心-建構學生學習成效品質保證機制\20110913、20、29-李副高等教育評鑑中心-建構學生學習成效品質保證機制07JPEG\投影片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226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362" name="Picture 2" descr="D:\08_公務用\X_交辦事項&amp;組內資料\08-2011~\20110913、20、29-李副高等教育評鑑中心-建構學生學習成效品質保證機制\20110913、20、29-李副高等教育評鑑中心-建構學生學習成效品質保證機制07JPEG\投影片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105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386" name="Picture 2" descr="D:\08_公務用\X_交辦事項&amp;組內資料\08-2011~\20110913、20、29-李副高等教育評鑑中心-建構學生學習成效品質保證機制\20110913、20、29-李副高等教育評鑑中心-建構學生學習成效品質保證機制07JPEG\投影片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866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410" name="Picture 2" descr="D:\08_公務用\X_交辦事項&amp;組內資料\08-2011~\20110913、20、29-李副高等教育評鑑中心-建構學生學習成效品質保證機制\20110913、20、29-李副高等教育評鑑中心-建構學生學習成效品質保證機制07JPEG\投影片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637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8434" name="Picture 2" descr="D:\08_公務用\X_交辦事項&amp;組內資料\08-2011~\20110913、20、29-李副高等教育評鑑中心-建構學生學習成效品質保證機制\20110913、20、29-李副高等教育評鑑中心-建構學生學習成效品質保證機制07JPEG\投影片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897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482" name="Picture 2" descr="D:\08_公務用\X_交辦事項&amp;組內資料\08-2011~\20110913、20、29-李副高等教育評鑑中心-建構學生學習成效品質保證機制\20110913、20、29-李副高等教育評鑑中心-建構學生學習成效品質保證機制07JPEG\投影片1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226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1506" name="Picture 2" descr="D:\08_公務用\X_交辦事項&amp;組內資料\08-2011~\20110913、20、29-李副高等教育評鑑中心-建構學生學習成效品質保證機制\20110913、20、29-李副高等教育評鑑中心-建構學生學習成效品質保證機制07JPEG\投影片1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105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2530" name="Picture 2" descr="D:\08_公務用\X_交辦事項&amp;組內資料\08-2011~\20110913、20、29-李副高等教育評鑑中心-建構學生學習成效品質保證機制\20110913、20、29-李副高等教育評鑑中心-建構學生學習成效品質保證機制07JPEG\投影片1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866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 descr="D:\08_公務用\X_交辦事項&amp;組內資料\08-2011~\20110913、20、29-李副高等教育評鑑中心-建構學生學習成效品質保證機制\20110913、20、29-李副高等教育評鑑中心-建構學生學習成效品質保證機制06jpeg\投影片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488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3554" name="Picture 2" descr="D:\08_公務用\X_交辦事項&amp;組內資料\08-2011~\20110913、20、29-李副高等教育評鑑中心-建構學生學習成效品質保證機制\20110913、20、29-李副高等教育評鑑中心-建構學生學習成效品質保證機制07JPEG\投影片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637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4578" name="Picture 2" descr="D:\08_公務用\X_交辦事項&amp;組內資料\08-2011~\20110913、20、29-李副高等教育評鑑中心-建構學生學習成效品質保證機制\20110913、20、29-李副高等教育評鑑中心-建構學生學習成效品質保證機制07JPEG\投影片1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897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5602" name="Picture 2" descr="D:\08_公務用\X_交辦事項&amp;組內資料\08-2011~\20110913、20、29-李副高等教育評鑑中心-建構學生學習成效品質保證機制\20110913、20、29-李副高等教育評鑑中心-建構學生學習成效品質保證機制07JPEG\投影片1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218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6626" name="Picture 2" descr="D:\08_公務用\X_交辦事項&amp;組內資料\08-2011~\20110913、20、29-李副高等教育評鑑中心-建構學生學習成效品質保證機制\20110913、20、29-李副高等教育評鑑中心-建構學生學習成效品質保證機制07JPEG\投影片1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226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7650" name="Picture 2" descr="D:\08_公務用\X_交辦事項&amp;組內資料\08-2011~\20110913、20、29-李副高等教育評鑑中心-建構學生學習成效品質保證機制\20110913、20、29-李副高等教育評鑑中心-建構學生學習成效品質保證機制07JPEG\投影片1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105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8674" name="Picture 2" descr="D:\08_公務用\X_交辦事項&amp;組內資料\08-2011~\20110913、20、29-李副高等教育評鑑中心-建構學生學習成效品質保證機制\20110913、20、29-李副高等教育評鑑中心-建構學生學習成效品質保證機制07JPEG\投影片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866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9698" name="Picture 2" descr="D:\08_公務用\X_交辦事項&amp;組內資料\08-2011~\20110913、20、29-李副高等教育評鑑中心-建構學生學習成效品質保證機制\20110913、20、29-李副高等教育評鑑中心-建構學生學習成效品質保證機制07JPEG\投影片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637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22" name="Picture 2" descr="D:\08_公務用\X_交辦事項&amp;組內資料\08-2011~\20110913、20、29-李副高等教育評鑑中心-建構學生學習成效品質保證機制\20110913、20、29-李副高等教育評鑑中心-建構學生學習成效品質保證機制07JPEG\投影片1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897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1746" name="Picture 2" descr="D:\08_公務用\X_交辦事項&amp;組內資料\08-2011~\20110913、20、29-李副高等教育評鑑中心-建構學生學習成效品質保證機制\20110913、20、29-李副高等教育評鑑中心-建構學生學習成效品質保證機制07JPEG\投影片1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499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2770" name="Picture 2" descr="D:\08_公務用\X_交辦事項&amp;組內資料\08-2011~\20110913、20、29-李副高等教育評鑑中心-建構學生學習成效品質保證機制\20110913、20、29-李副高等教育評鑑中心-建構學生學習成效品質保證機制07JPEG\投影片1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499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98</Words>
  <Application>Microsoft Office PowerPoint</Application>
  <PresentationFormat>如螢幕大小 (4:3)</PresentationFormat>
  <Paragraphs>98</Paragraphs>
  <Slides>99</Slides>
  <Notes>98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99</vt:i4>
      </vt:variant>
    </vt:vector>
  </HeadingPairs>
  <TitlesOfParts>
    <vt:vector size="100" baseType="lpstr"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  <vt:lpstr>投影片 43</vt:lpstr>
      <vt:lpstr>投影片 44</vt:lpstr>
      <vt:lpstr>投影片 45</vt:lpstr>
      <vt:lpstr>投影片 46</vt:lpstr>
      <vt:lpstr>投影片 47</vt:lpstr>
      <vt:lpstr>投影片 48</vt:lpstr>
      <vt:lpstr>投影片 49</vt:lpstr>
      <vt:lpstr>投影片 50</vt:lpstr>
      <vt:lpstr>投影片 51</vt:lpstr>
      <vt:lpstr>投影片 52</vt:lpstr>
      <vt:lpstr>投影片 53</vt:lpstr>
      <vt:lpstr>投影片 54</vt:lpstr>
      <vt:lpstr>投影片 55</vt:lpstr>
      <vt:lpstr>投影片 56</vt:lpstr>
      <vt:lpstr>投影片 57</vt:lpstr>
      <vt:lpstr>投影片 58</vt:lpstr>
      <vt:lpstr>投影片 59</vt:lpstr>
      <vt:lpstr>投影片 60</vt:lpstr>
      <vt:lpstr>投影片 61</vt:lpstr>
      <vt:lpstr>投影片 62</vt:lpstr>
      <vt:lpstr>投影片 63</vt:lpstr>
      <vt:lpstr>投影片 64</vt:lpstr>
      <vt:lpstr>投影片 65</vt:lpstr>
      <vt:lpstr>投影片 66</vt:lpstr>
      <vt:lpstr>投影片 67</vt:lpstr>
      <vt:lpstr>投影片 68</vt:lpstr>
      <vt:lpstr>投影片 69</vt:lpstr>
      <vt:lpstr>投影片 70</vt:lpstr>
      <vt:lpstr>投影片 71</vt:lpstr>
      <vt:lpstr>投影片 72</vt:lpstr>
      <vt:lpstr>投影片 73</vt:lpstr>
      <vt:lpstr>投影片 74</vt:lpstr>
      <vt:lpstr>投影片 75</vt:lpstr>
      <vt:lpstr>投影片 76</vt:lpstr>
      <vt:lpstr>投影片 77</vt:lpstr>
      <vt:lpstr>投影片 78</vt:lpstr>
      <vt:lpstr>投影片 79</vt:lpstr>
      <vt:lpstr>投影片 80</vt:lpstr>
      <vt:lpstr>投影片 81</vt:lpstr>
      <vt:lpstr>投影片 82</vt:lpstr>
      <vt:lpstr>投影片 83</vt:lpstr>
      <vt:lpstr>投影片 84</vt:lpstr>
      <vt:lpstr>投影片 85</vt:lpstr>
      <vt:lpstr>投影片 86</vt:lpstr>
      <vt:lpstr>投影片 87</vt:lpstr>
      <vt:lpstr>投影片 88</vt:lpstr>
      <vt:lpstr>投影片 89</vt:lpstr>
      <vt:lpstr>投影片 90</vt:lpstr>
      <vt:lpstr>投影片 91</vt:lpstr>
      <vt:lpstr>投影片 92</vt:lpstr>
      <vt:lpstr>投影片 93</vt:lpstr>
      <vt:lpstr>投影片 94</vt:lpstr>
      <vt:lpstr>投影片 95</vt:lpstr>
      <vt:lpstr>投影片 96</vt:lpstr>
      <vt:lpstr>投影片 97</vt:lpstr>
      <vt:lpstr>投影片 98</vt:lpstr>
      <vt:lpstr>投影片 99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YU-HUI</dc:creator>
  <cp:lastModifiedBy>michen</cp:lastModifiedBy>
  <cp:revision>12</cp:revision>
  <dcterms:created xsi:type="dcterms:W3CDTF">2011-09-16T06:53:04Z</dcterms:created>
  <dcterms:modified xsi:type="dcterms:W3CDTF">2012-02-22T05:46:21Z</dcterms:modified>
</cp:coreProperties>
</file>