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9" r:id="rId4"/>
    <p:sldId id="265" r:id="rId5"/>
    <p:sldId id="292" r:id="rId6"/>
    <p:sldId id="273" r:id="rId7"/>
    <p:sldId id="263" r:id="rId8"/>
    <p:sldId id="270" r:id="rId9"/>
    <p:sldId id="282" r:id="rId10"/>
    <p:sldId id="287" r:id="rId11"/>
    <p:sldId id="288" r:id="rId12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94" y="-2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FE413-89A0-49FD-BC69-90B5F426EF80}" type="datetimeFigureOut">
              <a:rPr lang="zh-TW" altLang="en-US" smtClean="0"/>
              <a:pPr/>
              <a:t>2018/6/22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04538-D27C-4650-9E99-25FC586FA14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FE413-89A0-49FD-BC69-90B5F426EF80}" type="datetimeFigureOut">
              <a:rPr lang="zh-TW" altLang="en-US" smtClean="0"/>
              <a:pPr/>
              <a:t>2018/6/22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04538-D27C-4650-9E99-25FC586FA14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FE413-89A0-49FD-BC69-90B5F426EF80}" type="datetimeFigureOut">
              <a:rPr lang="zh-TW" altLang="en-US" smtClean="0"/>
              <a:pPr/>
              <a:t>2018/6/22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04538-D27C-4650-9E99-25FC586FA14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FE413-89A0-49FD-BC69-90B5F426EF80}" type="datetimeFigureOut">
              <a:rPr lang="zh-TW" altLang="en-US" smtClean="0"/>
              <a:pPr/>
              <a:t>2018/6/22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04538-D27C-4650-9E99-25FC586FA14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FE413-89A0-49FD-BC69-90B5F426EF80}" type="datetimeFigureOut">
              <a:rPr lang="zh-TW" altLang="en-US" smtClean="0"/>
              <a:pPr/>
              <a:t>2018/6/22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04538-D27C-4650-9E99-25FC586FA14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FE413-89A0-49FD-BC69-90B5F426EF80}" type="datetimeFigureOut">
              <a:rPr lang="zh-TW" altLang="en-US" smtClean="0"/>
              <a:pPr/>
              <a:t>2018/6/22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04538-D27C-4650-9E99-25FC586FA14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FE413-89A0-49FD-BC69-90B5F426EF80}" type="datetimeFigureOut">
              <a:rPr lang="zh-TW" altLang="en-US" smtClean="0"/>
              <a:pPr/>
              <a:t>2018/6/22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04538-D27C-4650-9E99-25FC586FA14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FE413-89A0-49FD-BC69-90B5F426EF80}" type="datetimeFigureOut">
              <a:rPr lang="zh-TW" altLang="en-US" smtClean="0"/>
              <a:pPr/>
              <a:t>2018/6/22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04538-D27C-4650-9E99-25FC586FA14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FE413-89A0-49FD-BC69-90B5F426EF80}" type="datetimeFigureOut">
              <a:rPr lang="zh-TW" altLang="en-US" smtClean="0"/>
              <a:pPr/>
              <a:t>2018/6/22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04538-D27C-4650-9E99-25FC586FA14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FE413-89A0-49FD-BC69-90B5F426EF80}" type="datetimeFigureOut">
              <a:rPr lang="zh-TW" altLang="en-US" smtClean="0"/>
              <a:pPr/>
              <a:t>2018/6/22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04538-D27C-4650-9E99-25FC586FA14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FE413-89A0-49FD-BC69-90B5F426EF80}" type="datetimeFigureOut">
              <a:rPr lang="zh-TW" altLang="en-US" smtClean="0"/>
              <a:pPr/>
              <a:t>2018/6/22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04538-D27C-4650-9E99-25FC586FA14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4FE413-89A0-49FD-BC69-90B5F426EF80}" type="datetimeFigureOut">
              <a:rPr lang="zh-TW" altLang="en-US" smtClean="0"/>
              <a:pPr/>
              <a:t>2018/6/22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B04538-D27C-4650-9E99-25FC586FA14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3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生資系大型採集活動</a:t>
            </a:r>
            <a:r>
              <a:rPr lang="en-US" altLang="zh-TW" sz="3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-</a:t>
            </a:r>
            <a:r>
              <a:rPr lang="zh-TW" altLang="en-US" sz="3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惠蓀林場與蓮華池</a:t>
            </a:r>
            <a:r>
              <a:rPr lang="en-US" altLang="zh-TW" sz="3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3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en-US" altLang="zh-TW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2017/11/18-19</a:t>
            </a:r>
            <a:endParaRPr lang="zh-TW" altLang="en-US" sz="31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 descr="PB1927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-4746"/>
            <a:ext cx="4579105" cy="3428330"/>
          </a:xfrm>
        </p:spPr>
      </p:pic>
      <p:sp>
        <p:nvSpPr>
          <p:cNvPr id="5" name="文字方塊 4"/>
          <p:cNvSpPr txBox="1"/>
          <p:nvPr/>
        </p:nvSpPr>
        <p:spPr>
          <a:xfrm>
            <a:off x="3175458" y="3054252"/>
            <a:ext cx="14036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蓮華池池景</a:t>
            </a:r>
          </a:p>
        </p:txBody>
      </p:sp>
      <p:pic>
        <p:nvPicPr>
          <p:cNvPr id="6" name="內容版面配置區 3" descr="PB1927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9106" y="0"/>
            <a:ext cx="4564778" cy="3423583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7740236" y="3054252"/>
            <a:ext cx="14036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琉璃盾椿象</a:t>
            </a:r>
          </a:p>
        </p:txBody>
      </p:sp>
      <p:pic>
        <p:nvPicPr>
          <p:cNvPr id="8" name="內容版面配置區 3" descr="PB1927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9106" y="3423582"/>
            <a:ext cx="4564778" cy="3434417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5580112" y="6488667"/>
            <a:ext cx="35637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碩椿科</a:t>
            </a:r>
            <a:r>
              <a:rPr lang="en-US" altLang="zh-TW" i="1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Eusthenes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 </a:t>
            </a:r>
            <a:r>
              <a:rPr lang="en-US" altLang="zh-TW" i="1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rubefactus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 Distant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" name="內容版面配置區 3" descr="PB19273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3782" y="3423584"/>
            <a:ext cx="4592888" cy="3434416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3419873" y="6488667"/>
            <a:ext cx="114556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菱形奴草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 descr="PB1927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5075823" cy="3806868"/>
          </a:xfrm>
        </p:spPr>
      </p:pic>
      <p:sp>
        <p:nvSpPr>
          <p:cNvPr id="5" name="文字方塊 4"/>
          <p:cNvSpPr txBox="1"/>
          <p:nvPr/>
        </p:nvSpPr>
        <p:spPr>
          <a:xfrm>
            <a:off x="3635663" y="0"/>
            <a:ext cx="14401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梭德氏赤蛙</a:t>
            </a:r>
          </a:p>
        </p:txBody>
      </p:sp>
      <p:pic>
        <p:nvPicPr>
          <p:cNvPr id="6" name="內容版面配置區 3" descr="PB1927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87958" y="3140968"/>
            <a:ext cx="4956042" cy="3717032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7308304" y="3140968"/>
            <a:ext cx="18356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黑蒙西式小雨蛙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 descr="PB18258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1"/>
            <a:ext cx="4572000" cy="3429000"/>
          </a:xfrm>
        </p:spPr>
      </p:pic>
      <p:sp>
        <p:nvSpPr>
          <p:cNvPr id="3" name="文字方塊 2"/>
          <p:cNvSpPr txBox="1"/>
          <p:nvPr/>
        </p:nvSpPr>
        <p:spPr>
          <a:xfrm>
            <a:off x="2555776" y="3068960"/>
            <a:ext cx="20162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惠蓀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林場鳥瞰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平地</a:t>
            </a:r>
            <a:endParaRPr lang="zh-TW" altLang="en-US" dirty="0"/>
          </a:p>
        </p:txBody>
      </p:sp>
      <p:pic>
        <p:nvPicPr>
          <p:cNvPr id="5" name="內容版面配置區 3" descr="PB1826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59611" y="1"/>
            <a:ext cx="4584389" cy="3438292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7524329" y="3068960"/>
            <a:ext cx="16156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惠蓀林場一隅</a:t>
            </a:r>
            <a:endParaRPr lang="zh-TW" altLang="en-US" dirty="0"/>
          </a:p>
        </p:txBody>
      </p:sp>
      <p:pic>
        <p:nvPicPr>
          <p:cNvPr id="9" name="內容版面配置區 3" descr="PB1825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3438292"/>
            <a:ext cx="4559610" cy="3419708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3851920" y="6488668"/>
            <a:ext cx="7076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蘚苔</a:t>
            </a:r>
            <a:endParaRPr lang="zh-TW" altLang="en-US" dirty="0"/>
          </a:p>
        </p:txBody>
      </p:sp>
      <p:pic>
        <p:nvPicPr>
          <p:cNvPr id="11" name="內容版面配置區 3" descr="PB18254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59610" y="3429000"/>
            <a:ext cx="4584390" cy="3429000"/>
          </a:xfrm>
          <a:prstGeom prst="rect">
            <a:avLst/>
          </a:prstGeom>
        </p:spPr>
      </p:pic>
      <p:sp>
        <p:nvSpPr>
          <p:cNvPr id="13" name="文字方塊 12"/>
          <p:cNvSpPr txBox="1"/>
          <p:nvPr/>
        </p:nvSpPr>
        <p:spPr>
          <a:xfrm>
            <a:off x="8244408" y="6489854"/>
            <a:ext cx="8995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筆筒樹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 descr="PB1825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1"/>
            <a:ext cx="4572000" cy="3429000"/>
          </a:xfrm>
        </p:spPr>
      </p:pic>
      <p:pic>
        <p:nvPicPr>
          <p:cNvPr id="5" name="內容版面配置區 3" descr="PB1825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"/>
            <a:ext cx="4572000" cy="342900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5796136" y="3059669"/>
            <a:ext cx="33478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白帶波眼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蝶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台灣小波紋蛇目蝶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dirty="0"/>
          </a:p>
        </p:txBody>
      </p:sp>
      <p:pic>
        <p:nvPicPr>
          <p:cNvPr id="7" name="內容版面配置區 3" descr="PB18256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9804" y="3429001"/>
            <a:ext cx="4571998" cy="3428999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3203848" y="6488668"/>
            <a:ext cx="137907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黃腰泥壺蜂</a:t>
            </a:r>
            <a:endParaRPr lang="zh-TW" altLang="en-US" dirty="0"/>
          </a:p>
        </p:txBody>
      </p:sp>
      <p:pic>
        <p:nvPicPr>
          <p:cNvPr id="9" name="內容版面配置區 3" descr="PB1826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52194" y="3429001"/>
            <a:ext cx="4591806" cy="3438360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8028384" y="6488668"/>
            <a:ext cx="11156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中華細蟌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內容版面配置區 3" descr="PB1826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030" y="3420175"/>
            <a:ext cx="4583766" cy="3437825"/>
          </a:xfrm>
          <a:prstGeom prst="rect">
            <a:avLst/>
          </a:prstGeom>
        </p:spPr>
      </p:pic>
      <p:pic>
        <p:nvPicPr>
          <p:cNvPr id="9" name="內容版面配置區 3" descr="PB1826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1" y="0"/>
            <a:ext cx="4571999" cy="3420175"/>
          </a:xfrm>
          <a:prstGeom prst="rect">
            <a:avLst/>
          </a:prstGeom>
        </p:spPr>
      </p:pic>
      <p:pic>
        <p:nvPicPr>
          <p:cNvPr id="5" name="內容版面配置區 5" descr="PB1826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1"/>
            <a:ext cx="4572000" cy="342900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3481060" y="6488668"/>
            <a:ext cx="11156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赤星椿象</a:t>
            </a:r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7812360" y="3050843"/>
            <a:ext cx="13316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樹皮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蟋蟀</a:t>
            </a:r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3468151" y="3059669"/>
            <a:ext cx="11156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黑角露螽</a:t>
            </a:r>
            <a:endParaRPr lang="zh-TW" altLang="en-US" dirty="0"/>
          </a:p>
        </p:txBody>
      </p:sp>
      <p:pic>
        <p:nvPicPr>
          <p:cNvPr id="13" name="內容版面配置區 3" descr="PB18268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60721" y="3420175"/>
            <a:ext cx="4583279" cy="3437459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7812360" y="6488302"/>
            <a:ext cx="13316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鬼豔鍬形蟲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3" descr="PB18268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1"/>
            <a:ext cx="4572000" cy="3429000"/>
          </a:xfrm>
        </p:spPr>
      </p:pic>
      <p:sp>
        <p:nvSpPr>
          <p:cNvPr id="6" name="文字方塊 5"/>
          <p:cNvSpPr txBox="1"/>
          <p:nvPr/>
        </p:nvSpPr>
        <p:spPr>
          <a:xfrm>
            <a:off x="3203848" y="3068960"/>
            <a:ext cx="13557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青黃枯葉蛾</a:t>
            </a:r>
            <a:endParaRPr lang="zh-TW" altLang="en-US" dirty="0"/>
          </a:p>
        </p:txBody>
      </p:sp>
      <p:pic>
        <p:nvPicPr>
          <p:cNvPr id="7" name="內容版面配置區 3" descr="PB1826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59611" y="0"/>
            <a:ext cx="4584389" cy="3438292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7812360" y="3068960"/>
            <a:ext cx="13316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東方美苔蛾</a:t>
            </a:r>
            <a:endParaRPr lang="zh-TW" altLang="en-US" dirty="0"/>
          </a:p>
        </p:txBody>
      </p:sp>
      <p:pic>
        <p:nvPicPr>
          <p:cNvPr id="9" name="內容版面配置區 3" descr="PB18269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3438292"/>
            <a:ext cx="4559611" cy="3419708"/>
          </a:xfrm>
          <a:prstGeom prst="rect">
            <a:avLst/>
          </a:prstGeom>
        </p:spPr>
      </p:pic>
      <p:pic>
        <p:nvPicPr>
          <p:cNvPr id="10" name="內容版面配置區 3" descr="PB19270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59610" y="3419707"/>
            <a:ext cx="4584390" cy="3438293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8028384" y="6488668"/>
            <a:ext cx="11156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台灣姬蟬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1085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3" descr="PB1825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-2883"/>
            <a:ext cx="4575846" cy="3431884"/>
          </a:xfrm>
          <a:prstGeom prst="rect">
            <a:avLst/>
          </a:prstGeom>
        </p:spPr>
      </p:pic>
      <p:pic>
        <p:nvPicPr>
          <p:cNvPr id="7" name="內容版面配置區 3" descr="PB18264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" y="3429001"/>
            <a:ext cx="4571998" cy="3428999"/>
          </a:xfrm>
        </p:spPr>
      </p:pic>
      <p:sp>
        <p:nvSpPr>
          <p:cNvPr id="8" name="文字方塊 7"/>
          <p:cNvSpPr txBox="1"/>
          <p:nvPr/>
        </p:nvSpPr>
        <p:spPr>
          <a:xfrm>
            <a:off x="3902807" y="6488668"/>
            <a:ext cx="673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盲蛛</a:t>
            </a:r>
            <a:endParaRPr lang="zh-TW" altLang="en-US" dirty="0"/>
          </a:p>
        </p:txBody>
      </p:sp>
      <p:pic>
        <p:nvPicPr>
          <p:cNvPr id="9" name="內容版面配置區 3" descr="PB18268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1999" y="0"/>
            <a:ext cx="4572001" cy="3429001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8470960" y="3059669"/>
            <a:ext cx="673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蚰蜒</a:t>
            </a:r>
            <a:endParaRPr lang="zh-TW" altLang="en-US" dirty="0"/>
          </a:p>
        </p:txBody>
      </p:sp>
      <p:pic>
        <p:nvPicPr>
          <p:cNvPr id="11" name="內容版面配置區 3" descr="PB18265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1999" y="3428999"/>
            <a:ext cx="4572001" cy="3429001"/>
          </a:xfrm>
          <a:prstGeom prst="rect">
            <a:avLst/>
          </a:prstGeom>
        </p:spPr>
      </p:pic>
      <p:sp>
        <p:nvSpPr>
          <p:cNvPr id="12" name="文字方塊 11"/>
          <p:cNvSpPr txBox="1"/>
          <p:nvPr/>
        </p:nvSpPr>
        <p:spPr>
          <a:xfrm>
            <a:off x="8028384" y="6488668"/>
            <a:ext cx="11156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陸生渦蟲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 descr="PB1825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72000" cy="3429000"/>
          </a:xfrm>
        </p:spPr>
      </p:pic>
      <p:pic>
        <p:nvPicPr>
          <p:cNvPr id="5" name="內容版面配置區 3" descr="PB18256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</p:spPr>
      </p:pic>
      <p:pic>
        <p:nvPicPr>
          <p:cNvPr id="6" name="內容版面配置區 3" descr="PB18259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3203848" y="3059668"/>
            <a:ext cx="13681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紫紅小皮傘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7" descr="PB1826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3438292"/>
            <a:ext cx="4559610" cy="3419708"/>
          </a:xfrm>
          <a:prstGeom prst="rect">
            <a:avLst/>
          </a:prstGeom>
        </p:spPr>
      </p:pic>
      <p:pic>
        <p:nvPicPr>
          <p:cNvPr id="4" name="內容版面配置區 3" descr="PB18263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" y="1"/>
            <a:ext cx="4571999" cy="3428999"/>
          </a:xfrm>
        </p:spPr>
      </p:pic>
      <p:sp>
        <p:nvSpPr>
          <p:cNvPr id="5" name="文字方塊 4"/>
          <p:cNvSpPr txBox="1"/>
          <p:nvPr/>
        </p:nvSpPr>
        <p:spPr>
          <a:xfrm>
            <a:off x="2912805" y="3238918"/>
            <a:ext cx="16561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斯文豪氏赤蛙</a:t>
            </a:r>
          </a:p>
        </p:txBody>
      </p:sp>
      <p:pic>
        <p:nvPicPr>
          <p:cNvPr id="7" name="內容版面配置區 3" descr="PB1826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59611" y="1"/>
            <a:ext cx="4584389" cy="3438292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7812360" y="3075053"/>
            <a:ext cx="13316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赤尾青竹絲</a:t>
            </a:r>
          </a:p>
        </p:txBody>
      </p:sp>
      <p:pic>
        <p:nvPicPr>
          <p:cNvPr id="9" name="內容版面配置區 3" descr="PB18266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59611" y="3426742"/>
            <a:ext cx="4584389" cy="3431258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8244408" y="6488668"/>
            <a:ext cx="8995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雨傘節</a:t>
            </a:r>
            <a:endParaRPr lang="zh-TW" altLang="en-US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 descr="PB1826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0077" y="1"/>
            <a:ext cx="5014125" cy="3760594"/>
          </a:xfrm>
        </p:spPr>
      </p:pic>
      <p:sp>
        <p:nvSpPr>
          <p:cNvPr id="5" name="文字方塊 4"/>
          <p:cNvSpPr txBox="1"/>
          <p:nvPr/>
        </p:nvSpPr>
        <p:spPr>
          <a:xfrm>
            <a:off x="2771800" y="0"/>
            <a:ext cx="22677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惠蓀林場餐廳之步道</a:t>
            </a:r>
          </a:p>
        </p:txBody>
      </p:sp>
      <p:pic>
        <p:nvPicPr>
          <p:cNvPr id="6" name="內容版面配置區 3" descr="PB1927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71559" y="3068960"/>
            <a:ext cx="5072441" cy="3804331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7524328" y="3068960"/>
            <a:ext cx="16196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惠蓀林場晨霧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132</Words>
  <Application>Microsoft Office PowerPoint</Application>
  <PresentationFormat>如螢幕大小 (4:3)</PresentationFormat>
  <Paragraphs>30</Paragraphs>
  <Slides>11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11</vt:i4>
      </vt:variant>
    </vt:vector>
  </HeadingPairs>
  <TitlesOfParts>
    <vt:vector size="12" baseType="lpstr">
      <vt:lpstr>Office 佈景主題</vt:lpstr>
      <vt:lpstr>生資系大型採集活動-惠蓀林場與蓮華池 2017/11/18-19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user</dc:creator>
  <cp:lastModifiedBy>USER</cp:lastModifiedBy>
  <cp:revision>22</cp:revision>
  <dcterms:created xsi:type="dcterms:W3CDTF">2018-03-29T14:41:37Z</dcterms:created>
  <dcterms:modified xsi:type="dcterms:W3CDTF">2018-06-22T01:34:09Z</dcterms:modified>
</cp:coreProperties>
</file>