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28" autoAdjust="0"/>
  </p:normalViewPr>
  <p:slideViewPr>
    <p:cSldViewPr>
      <p:cViewPr>
        <p:scale>
          <a:sx n="100" d="100"/>
          <a:sy n="100" d="100"/>
        </p:scale>
        <p:origin x="-2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5BC47-3525-4BF8-860C-45E23DB6BF8E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A8E05-1FBA-4CAB-92D5-D9D6FBF468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45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A8E05-1FBA-4CAB-92D5-D9D6FBF468C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13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EE1-0A31-41C8-9EC5-8B2EC23CAAB8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57A-40CB-4CDF-80C6-78883C15A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51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EE1-0A31-41C8-9EC5-8B2EC23CAAB8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57A-40CB-4CDF-80C6-78883C15A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9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EE1-0A31-41C8-9EC5-8B2EC23CAAB8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57A-40CB-4CDF-80C6-78883C15A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EE1-0A31-41C8-9EC5-8B2EC23CAAB8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57A-40CB-4CDF-80C6-78883C15A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24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EE1-0A31-41C8-9EC5-8B2EC23CAAB8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57A-40CB-4CDF-80C6-78883C15A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86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EE1-0A31-41C8-9EC5-8B2EC23CAAB8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57A-40CB-4CDF-80C6-78883C15A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00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EE1-0A31-41C8-9EC5-8B2EC23CAAB8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57A-40CB-4CDF-80C6-78883C15A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89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EE1-0A31-41C8-9EC5-8B2EC23CAAB8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57A-40CB-4CDF-80C6-78883C15A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91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EE1-0A31-41C8-9EC5-8B2EC23CAAB8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57A-40CB-4CDF-80C6-78883C15A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09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EE1-0A31-41C8-9EC5-8B2EC23CAAB8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57A-40CB-4CDF-80C6-78883C15A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53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EE1-0A31-41C8-9EC5-8B2EC23CAAB8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57A-40CB-4CDF-80C6-78883C15A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72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F7EE1-0A31-41C8-9EC5-8B2EC23CAAB8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057A-40CB-4CDF-80C6-78883C15A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38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水棲昆蟲生態戶外教學</a:t>
            </a:r>
            <a:r>
              <a:rPr lang="en-US" altLang="zh-TW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嘉義縣竹崎鄉朴子溪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106/05/05</a:t>
            </a:r>
            <a:endParaRPr lang="zh-TW" altLang="en-US" sz="3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595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8" r="26025" b="53335"/>
          <a:stretch/>
        </p:blipFill>
        <p:spPr>
          <a:xfrm>
            <a:off x="0" y="-1"/>
            <a:ext cx="4567411" cy="35620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11" y="-1"/>
            <a:ext cx="4576589" cy="35620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0" t="23799" r="2451" b="45930"/>
          <a:stretch/>
        </p:blipFill>
        <p:spPr>
          <a:xfrm>
            <a:off x="0" y="3562004"/>
            <a:ext cx="4567411" cy="329599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3528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蜷貝類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1" b="59315"/>
          <a:stretch/>
        </p:blipFill>
        <p:spPr>
          <a:xfrm>
            <a:off x="4567409" y="3562004"/>
            <a:ext cx="4576591" cy="329599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580112" y="632047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椎實螺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218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7" t="24061" r="17937" b="30261"/>
          <a:stretch/>
        </p:blipFill>
        <p:spPr>
          <a:xfrm>
            <a:off x="-1" y="-1413"/>
            <a:ext cx="4300984" cy="386245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699792" y="306896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豆娘水蠆</a:t>
            </a:r>
            <a:endParaRPr lang="zh-TW" altLang="en-US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0" t="42609" r="20892" b="30214"/>
          <a:stretch/>
        </p:blipFill>
        <p:spPr>
          <a:xfrm>
            <a:off x="4300983" y="-1414"/>
            <a:ext cx="4843017" cy="386245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380312" y="306896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0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豆娘水蠆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8" t="34838" r="45388" b="47022"/>
          <a:stretch/>
        </p:blipFill>
        <p:spPr>
          <a:xfrm>
            <a:off x="3383868" y="3861047"/>
            <a:ext cx="3180556" cy="299695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3" t="40323" r="35832" b="44353"/>
          <a:stretch/>
        </p:blipFill>
        <p:spPr>
          <a:xfrm>
            <a:off x="-36512" y="3861047"/>
            <a:ext cx="3420380" cy="299695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8" t="6026" r="30483" b="78504"/>
          <a:stretch/>
        </p:blipFill>
        <p:spPr>
          <a:xfrm>
            <a:off x="6548400" y="3861046"/>
            <a:ext cx="2595600" cy="179646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804248" y="517485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霜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白蜻蜓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411760" y="616530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蜻蛉科</a:t>
            </a:r>
            <a:endParaRPr lang="zh-TW" altLang="en-US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497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2" t="42297" r="12979" b="17503"/>
          <a:stretch/>
        </p:blipFill>
        <p:spPr>
          <a:xfrm>
            <a:off x="744" y="0"/>
            <a:ext cx="5291336" cy="335699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923928" y="234508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扁泥蟲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腹面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觀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79512" y="9087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扁蜉蝣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8" t="10522" r="17660" b="40371"/>
          <a:stretch/>
        </p:blipFill>
        <p:spPr>
          <a:xfrm>
            <a:off x="5292080" y="0"/>
            <a:ext cx="3851920" cy="335699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580112" y="2632859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扁蜉蝣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6" t="38467" r="37228" b="41934"/>
          <a:stretch/>
        </p:blipFill>
        <p:spPr>
          <a:xfrm>
            <a:off x="0" y="3356992"/>
            <a:ext cx="4283968" cy="350100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t="17048" r="15711" b="22531"/>
          <a:stretch/>
        </p:blipFill>
        <p:spPr>
          <a:xfrm>
            <a:off x="4283968" y="3356992"/>
            <a:ext cx="4857725" cy="350100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259632" y="55780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長腳泥蟲科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95936" y="44464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283968" y="644087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石蛉科稚蟲水蜈蚣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35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9" t="43260" r="24176" b="16299"/>
          <a:stretch/>
        </p:blipFill>
        <p:spPr>
          <a:xfrm>
            <a:off x="0" y="0"/>
            <a:ext cx="4793046" cy="323697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46" y="0"/>
            <a:ext cx="4419600" cy="32369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6976"/>
            <a:ext cx="6516624" cy="3621024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V="1">
            <a:off x="2771800" y="5520766"/>
            <a:ext cx="733666" cy="78221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047943" y="61183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胸鰓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743722" y="630993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短尾石蠅科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0" t="26989" r="23631" b="31905"/>
          <a:stretch/>
        </p:blipFill>
        <p:spPr>
          <a:xfrm>
            <a:off x="6513151" y="4869160"/>
            <a:ext cx="2630849" cy="1988839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6660232" y="617143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扁泥蟲正面觀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873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1" t="37222" r="38623"/>
          <a:stretch/>
        </p:blipFill>
        <p:spPr>
          <a:xfrm>
            <a:off x="-1116" y="0"/>
            <a:ext cx="6301308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465215" y="378904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蜉蝣科</a:t>
            </a:r>
            <a:endParaRPr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2" b="44464"/>
          <a:stretch/>
        </p:blipFill>
        <p:spPr>
          <a:xfrm>
            <a:off x="6300192" y="0"/>
            <a:ext cx="2873327" cy="25334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33429"/>
            <a:ext cx="1731121" cy="43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44464"/>
          <a:stretch/>
        </p:blipFill>
        <p:spPr>
          <a:xfrm>
            <a:off x="-5359" y="0"/>
            <a:ext cx="5441455" cy="335699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t="13726" r="8877"/>
          <a:stretch/>
        </p:blipFill>
        <p:spPr>
          <a:xfrm>
            <a:off x="-1" y="3356992"/>
            <a:ext cx="5436097" cy="350100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6" t="11418" r="21885"/>
          <a:stretch/>
        </p:blipFill>
        <p:spPr>
          <a:xfrm>
            <a:off x="5436096" y="0"/>
            <a:ext cx="3707904" cy="545558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724128" y="46531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長鬚石蠶蛾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421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4" t="37723" r="35553" b="39649"/>
          <a:stretch/>
        </p:blipFill>
        <p:spPr>
          <a:xfrm>
            <a:off x="0" y="-1"/>
            <a:ext cx="5364088" cy="248438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0"/>
          <a:stretch/>
        </p:blipFill>
        <p:spPr>
          <a:xfrm>
            <a:off x="0" y="2204864"/>
            <a:ext cx="6588224" cy="465313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34" y="4414"/>
            <a:ext cx="4242466" cy="22004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63" y="2204864"/>
            <a:ext cx="2560737" cy="22553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855519" y="490603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岩石上有築巢與不築巢的石蠶蛾稚蟲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99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41"/>
            <a:ext cx="3923926" cy="386218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2"/>
          <a:stretch/>
        </p:blipFill>
        <p:spPr>
          <a:xfrm>
            <a:off x="0" y="3861049"/>
            <a:ext cx="3923927" cy="29969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56" y="-1141"/>
            <a:ext cx="5255544" cy="565209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59944" y="5931371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學生在嘉義朴子溪，調查、採集水棲昆蟲和水生物情形</a:t>
            </a:r>
            <a:endParaRPr lang="zh-TW" altLang="en-US" sz="1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294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91</Words>
  <Application>Microsoft Office PowerPoint</Application>
  <PresentationFormat>如螢幕大小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水棲昆蟲生態戶外教學 嘉義縣竹崎鄉朴子溪106/05/05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dcterms:created xsi:type="dcterms:W3CDTF">2017-06-08T02:31:32Z</dcterms:created>
  <dcterms:modified xsi:type="dcterms:W3CDTF">2017-06-15T03:56:11Z</dcterms:modified>
</cp:coreProperties>
</file>