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6858000" cy="9144000"/>
  <p:defaultTextStyle>
    <a:defPPr>
      <a:defRPr lang="zh-TW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25" d="100"/>
          <a:sy n="25" d="100"/>
        </p:scale>
        <p:origin x="3774" y="18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D2F3-775D-42AC-941B-3B28B71EE5EB}" type="datetimeFigureOut">
              <a:rPr lang="zh-TW" altLang="en-US" smtClean="0"/>
              <a:t>2019/8/8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02ADB-B901-4AC4-A89D-0D79661D7C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9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2ADB-B901-4AC4-A89D-0D79661D7CF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44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208258" y="17155954"/>
            <a:ext cx="14971872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smtClean="0"/>
              <a:t> </a:t>
            </a:r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450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159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6581" y="1212415"/>
            <a:ext cx="4812387" cy="2583204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419" y="1212415"/>
            <a:ext cx="14080689" cy="2583204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248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8007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758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419" y="7064219"/>
            <a:ext cx="9446538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72431" y="7064219"/>
            <a:ext cx="9446538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881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420" y="9601167"/>
            <a:ext cx="9450252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5005" y="6776884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5005" y="9601167"/>
            <a:ext cx="9453965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128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38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333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2266" y="1205404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421" y="6335371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120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2274" y="21192649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2274" y="2705146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2274" y="23694561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948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419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C40D-17CA-4544-B4EC-8BFF7D1A451D}" type="datetimeFigureOut">
              <a:rPr kumimoji="1" lang="zh-TW" altLang="en-US" smtClean="0"/>
              <a:t>2019/8/8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699" y="28060639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8345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55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jpg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85"/>
          <a:stretch/>
        </p:blipFill>
        <p:spPr>
          <a:xfrm flipH="1">
            <a:off x="-210653" y="584120"/>
            <a:ext cx="21005277" cy="188239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80"/>
          <a:stretch/>
        </p:blipFill>
        <p:spPr>
          <a:xfrm flipH="1">
            <a:off x="4415538" y="14844509"/>
            <a:ext cx="20201085" cy="18467804"/>
          </a:xfrm>
          <a:prstGeom prst="rect">
            <a:avLst/>
          </a:prstGeom>
        </p:spPr>
      </p:pic>
      <p:sp>
        <p:nvSpPr>
          <p:cNvPr id="5" name="子標題 4"/>
          <p:cNvSpPr>
            <a:spLocks noGrp="1"/>
          </p:cNvSpPr>
          <p:nvPr>
            <p:ph type="subTitle" idx="1"/>
          </p:nvPr>
        </p:nvSpPr>
        <p:spPr>
          <a:xfrm>
            <a:off x="3817906" y="26579869"/>
            <a:ext cx="13752576" cy="927506"/>
          </a:xfrm>
        </p:spPr>
        <p:txBody>
          <a:bodyPr>
            <a:prstTxWarp prst="textPlain">
              <a:avLst/>
            </a:prstTxWarp>
            <a:normAutofit fontScale="62500" lnSpcReduction="20000"/>
          </a:bodyPr>
          <a:lstStyle/>
          <a:p>
            <a:r>
              <a:rPr kumimoji="1" lang="zh-TW" altLang="en-US" sz="8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Weibei TC Bold"/>
              </a:rPr>
              <a:t>生物機電工程學系全體師生仝賀</a:t>
            </a:r>
            <a:endParaRPr kumimoji="1" lang="zh-TW" altLang="en-US" sz="8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華康楷書體W5(P)" panose="02010600010101010101" pitchFamily="2" charset="-120"/>
              <a:ea typeface="華康楷書體W5(P)" panose="02010600010101010101" pitchFamily="2" charset="-120"/>
              <a:cs typeface="Weibei TC Bold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286001" y="6300819"/>
            <a:ext cx="15887699" cy="7302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dist"/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" panose="02010609010101010101" pitchFamily="49" charset="-120"/>
                <a:ea typeface="華康唐風隸" panose="02010609010101010101" pitchFamily="49" charset="-120"/>
                <a:cs typeface="黑体"/>
              </a:rPr>
              <a:t>生物</a:t>
            </a:r>
            <a:r>
              <a:rPr kumimoji="1" lang="zh-TW" altLang="en-US" sz="9600" b="1" dirty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" panose="02010609010101010101" pitchFamily="49" charset="-120"/>
                <a:ea typeface="華康唐風隸" panose="02010609010101010101" pitchFamily="49" charset="-120"/>
                <a:cs typeface="黑体"/>
              </a:rPr>
              <a:t>機電工程學</a:t>
            </a:r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" panose="02010609010101010101" pitchFamily="49" charset="-120"/>
                <a:ea typeface="華康唐風隸" panose="02010609010101010101" pitchFamily="49" charset="-120"/>
                <a:cs typeface="黑体"/>
              </a:rPr>
              <a:t>系</a:t>
            </a:r>
            <a:endParaRPr kumimoji="1" lang="en-US" altLang="zh-TW" sz="9600" b="1" dirty="0" smtClean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唐風隸" panose="02010609010101010101" pitchFamily="49" charset="-120"/>
              <a:ea typeface="華康唐風隸" panose="02010609010101010101" pitchFamily="49" charset="-120"/>
              <a:cs typeface="黑体"/>
            </a:endParaRPr>
          </a:p>
          <a:p>
            <a:pPr algn="dist"/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" panose="02010609010101010101" pitchFamily="49" charset="-120"/>
                <a:ea typeface="華康唐風隸" panose="02010609010101010101" pitchFamily="49" charset="-120"/>
                <a:cs typeface="黑体"/>
              </a:rPr>
              <a:t>楊朝旺</a:t>
            </a:r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" panose="02010609010101010101" pitchFamily="49" charset="-120"/>
                <a:ea typeface="華康唐風隸" panose="02010609010101010101" pitchFamily="49" charset="-120"/>
                <a:cs typeface="黑体"/>
              </a:rPr>
              <a:t>老師指導學生</a:t>
            </a:r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" panose="02010609010101010101" pitchFamily="49" charset="-120"/>
                <a:ea typeface="華康唐風隸" panose="02010609010101010101" pitchFamily="49" charset="-120"/>
                <a:cs typeface="黑体"/>
              </a:rPr>
              <a:t>參加</a:t>
            </a:r>
            <a:endParaRPr kumimoji="1" lang="en-US" altLang="zh-TW" sz="9600" b="1" dirty="0" smtClean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唐風隸" panose="02010609010101010101" pitchFamily="49" charset="-120"/>
              <a:ea typeface="華康唐風隸" panose="02010609010101010101" pitchFamily="49" charset="-120"/>
              <a:cs typeface="黑体"/>
            </a:endParaRPr>
          </a:p>
          <a:p>
            <a:pPr algn="dist"/>
            <a:r>
              <a:rPr kumimoji="1" lang="en-US" altLang="zh-TW" sz="96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" panose="02010609010101010101" pitchFamily="49" charset="-120"/>
                <a:ea typeface="華康唐風隸" panose="02010609010101010101" pitchFamily="49" charset="-120"/>
                <a:cs typeface="黑体"/>
              </a:rPr>
              <a:t>2019</a:t>
            </a:r>
            <a:r>
              <a:rPr kumimoji="1" lang="zh-TW" altLang="en-US" sz="9600" b="1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" panose="02010609010101010101" pitchFamily="49" charset="-120"/>
                <a:ea typeface="華康唐風隸" panose="02010609010101010101" pitchFamily="49" charset="-120"/>
                <a:cs typeface="黑体"/>
              </a:rPr>
              <a:t>綠點子發明暨設計競賽</a:t>
            </a:r>
            <a:endParaRPr kumimoji="1" lang="en-US" altLang="zh-TW" sz="9600" b="1" dirty="0" smtClean="0">
              <a:ln>
                <a:solidFill>
                  <a:schemeClr val="bg1"/>
                </a:solidFill>
              </a:ln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唐風隸" panose="02010609010101010101" pitchFamily="49" charset="-120"/>
              <a:ea typeface="華康唐風隸" panose="02010609010101010101" pitchFamily="49" charset="-120"/>
              <a:cs typeface="黑体"/>
            </a:endParaRPr>
          </a:p>
          <a:p>
            <a:pPr algn="ctr"/>
            <a:r>
              <a:rPr kumimoji="1" lang="zh-TW" altLang="en-US" sz="13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唐風隸(P)" panose="02010600010101010101" pitchFamily="2" charset="-120"/>
                <a:ea typeface="華康唐風隸(P)" panose="02010600010101010101" pitchFamily="2" charset="-120"/>
                <a:cs typeface="黑体"/>
              </a:rPr>
              <a:t>榮獲 銀 牌 獎</a:t>
            </a:r>
            <a:endParaRPr lang="zh-TW" altLang="en-US" sz="6000" b="1" dirty="0">
              <a:solidFill>
                <a:srgbClr val="C00000"/>
              </a:solidFill>
              <a:latin typeface="華康唐風隸(P)" panose="02010600010101010101" pitchFamily="2" charset="-120"/>
              <a:ea typeface="華康唐風隸(P)" panose="02010600010101010101" pitchFamily="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000" y1="83846" x2="25000" y2="83846"/>
                        <a14:foregroundMark x1="58571" y1="80000" x2="58571" y2="80000"/>
                        <a14:foregroundMark x1="73571" y1="80000" x2="73571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61" y="2659169"/>
            <a:ext cx="3802330" cy="31320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47" y="2659168"/>
            <a:ext cx="3843307" cy="3132032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239298" y="1426464"/>
            <a:ext cx="18909792" cy="27322272"/>
          </a:xfrm>
          <a:prstGeom prst="roundRect">
            <a:avLst/>
          </a:prstGeom>
          <a:noFill/>
          <a:ln w="485775" cap="rnd" cmpd="tri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06" y="14659997"/>
            <a:ext cx="8120286" cy="111808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634" y="14569306"/>
            <a:ext cx="7525514" cy="110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29</Words>
  <Application>Microsoft Office PowerPoint</Application>
  <PresentationFormat>自訂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黑体</vt:lpstr>
      <vt:lpstr>Weibei TC Bold</vt:lpstr>
      <vt:lpstr>華康唐風隸</vt:lpstr>
      <vt:lpstr>華康唐風隸(P)</vt:lpstr>
      <vt:lpstr>華康楷書體W5(P)</vt:lpstr>
      <vt:lpstr>新細明體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 Mac</dc:creator>
  <cp:lastModifiedBy>vivi</cp:lastModifiedBy>
  <cp:revision>56</cp:revision>
  <dcterms:created xsi:type="dcterms:W3CDTF">2016-05-08T04:51:05Z</dcterms:created>
  <dcterms:modified xsi:type="dcterms:W3CDTF">2019-08-08T06:26:55Z</dcterms:modified>
</cp:coreProperties>
</file>