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2886" y="12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D2F3-775D-42AC-941B-3B28B71EE5EB}" type="datetimeFigureOut">
              <a:rPr lang="zh-TW" altLang="en-US" smtClean="0"/>
              <a:t>2019/3/22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2ADB-B901-4AC4-A89D-0D79661D7C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2ADB-B901-4AC4-A89D-0D79661D7C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45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1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6581" y="1212415"/>
            <a:ext cx="4812387" cy="2583204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419" y="1212415"/>
            <a:ext cx="14080689" cy="2583204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007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75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419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2431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88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2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33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20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94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C40D-17CA-4544-B4EC-8BFF7D1A451D}" type="datetimeFigureOut">
              <a:rPr kumimoji="1" lang="zh-TW" altLang="en-US" smtClean="0"/>
              <a:t>2019/3/22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55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 flipH="1">
            <a:off x="-1122922" y="5498508"/>
            <a:ext cx="21005277" cy="188239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 flipH="1">
            <a:off x="11540238" y="16699259"/>
            <a:ext cx="20201085" cy="18467804"/>
          </a:xfrm>
          <a:prstGeom prst="rect">
            <a:avLst/>
          </a:prstGeom>
        </p:spPr>
      </p:pic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3817906" y="26579869"/>
            <a:ext cx="13752576" cy="927506"/>
          </a:xfrm>
        </p:spPr>
        <p:txBody>
          <a:bodyPr>
            <a:prstTxWarp prst="textPlain">
              <a:avLst/>
            </a:prstTxWarp>
            <a:normAutofit fontScale="62500" lnSpcReduction="20000"/>
          </a:bodyPr>
          <a:lstStyle/>
          <a:p>
            <a:r>
              <a:rPr kumimoji="1" lang="zh-TW" altLang="en-US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Weibei TC Bold"/>
              </a:rPr>
              <a:t>生物機電工程學系全體師生仝賀</a:t>
            </a:r>
            <a:endParaRPr kumimoji="1" lang="zh-TW" alt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華康楷書體W5(P)" panose="02010600010101010101" pitchFamily="2" charset="-120"/>
              <a:ea typeface="華康楷書體W5(P)" panose="02010600010101010101" pitchFamily="2" charset="-120"/>
              <a:cs typeface="Weibei TC Bold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99611" y="7109196"/>
            <a:ext cx="16189166" cy="5802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dist"/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生物</a:t>
            </a:r>
            <a:r>
              <a:rPr kumimoji="1" lang="zh-TW" altLang="en-US" sz="9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機電工程學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系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楊朝旺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老師指導學生參加</a:t>
            </a:r>
            <a:r>
              <a:rPr kumimoji="1" lang="en-US" altLang="zh-TW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2018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第</a:t>
            </a:r>
            <a:r>
              <a:rPr kumimoji="1" lang="en-US" altLang="zh-TW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23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屆大專院校資訊應用服務創新競賽</a:t>
            </a:r>
            <a:endParaRPr kumimoji="1" lang="en-US" altLang="zh-TW" sz="9600" b="1" dirty="0" smtClean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楷書體W5(P)" panose="02010600010101010101" pitchFamily="2" charset="-120"/>
              <a:ea typeface="華康楷書體W5(P)" panose="02010600010101010101" pitchFamily="2" charset="-120"/>
              <a:cs typeface="黑体"/>
            </a:endParaRPr>
          </a:p>
          <a:p>
            <a:pPr algn="ctr"/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榮獲第三名</a:t>
            </a:r>
            <a:endParaRPr lang="zh-TW" altLang="en-US" sz="4800" dirty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000" y1="83846" x2="25000" y2="83846"/>
                        <a14:foregroundMark x1="58571" y1="80000" x2="58571" y2="80000"/>
                        <a14:foregroundMark x1="73571" y1="80000" x2="7357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14" y="2659167"/>
            <a:ext cx="3921778" cy="36416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47" y="2659168"/>
            <a:ext cx="3433557" cy="36416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46" y="13994237"/>
            <a:ext cx="8201497" cy="1159784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圓角矩形 2"/>
          <p:cNvSpPr/>
          <p:nvPr/>
        </p:nvSpPr>
        <p:spPr>
          <a:xfrm>
            <a:off x="1239298" y="1426464"/>
            <a:ext cx="18909792" cy="27322272"/>
          </a:xfrm>
          <a:prstGeom prst="roundRect">
            <a:avLst/>
          </a:prstGeom>
          <a:noFill/>
          <a:ln w="485775" cap="rnd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31</Words>
  <Application>Microsoft Office PowerPoint</Application>
  <PresentationFormat>自訂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黑体</vt:lpstr>
      <vt:lpstr>Weibei TC Bold</vt:lpstr>
      <vt:lpstr>華康楷書體W5(P)</vt:lpstr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Mac</dc:creator>
  <cp:lastModifiedBy>vivi</cp:lastModifiedBy>
  <cp:revision>52</cp:revision>
  <dcterms:created xsi:type="dcterms:W3CDTF">2016-05-08T04:51:05Z</dcterms:created>
  <dcterms:modified xsi:type="dcterms:W3CDTF">2019-03-22T06:31:35Z</dcterms:modified>
</cp:coreProperties>
</file>