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</p:sldIdLst>
  <p:sldSz cx="15119350" cy="21383625"/>
  <p:notesSz cx="6889750" cy="100187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7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9" d="100"/>
          <a:sy n="29" d="100"/>
        </p:scale>
        <p:origin x="224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638" y="4514325"/>
            <a:ext cx="10947587" cy="10381819"/>
          </a:xfrm>
        </p:spPr>
        <p:txBody>
          <a:bodyPr anchor="b"/>
          <a:lstStyle>
            <a:lvl1pPr>
              <a:defRPr sz="1190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638" y="14896136"/>
            <a:ext cx="10947587" cy="268595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755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511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267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023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779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535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291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047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8454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640" y="14968497"/>
            <a:ext cx="10947585" cy="1767121"/>
          </a:xfrm>
        </p:spPr>
        <p:txBody>
          <a:bodyPr anchor="b">
            <a:normAutofit/>
          </a:bodyPr>
          <a:lstStyle>
            <a:lvl1pPr algn="l">
              <a:defRPr sz="3968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32638" y="2138362"/>
            <a:ext cx="10947587" cy="11351799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640" y="16735618"/>
            <a:ext cx="10947583" cy="1539421"/>
          </a:xfrm>
        </p:spPr>
        <p:txBody>
          <a:bodyPr>
            <a:normAutofit/>
          </a:bodyPr>
          <a:lstStyle>
            <a:lvl1pPr marL="0" indent="0">
              <a:buNone/>
              <a:defRPr sz="1984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9559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638" y="4514321"/>
            <a:ext cx="10947587" cy="6177492"/>
          </a:xfrm>
        </p:spPr>
        <p:txBody>
          <a:bodyPr/>
          <a:lstStyle>
            <a:lvl1pPr>
              <a:defRPr sz="793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638" y="11404600"/>
            <a:ext cx="10947587" cy="7365471"/>
          </a:xfrm>
        </p:spPr>
        <p:txBody>
          <a:bodyPr anchor="ctr">
            <a:normAutofit/>
          </a:bodyPr>
          <a:lstStyle>
            <a:lvl1pPr marL="0" indent="0">
              <a:buNone/>
              <a:defRPr sz="2976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44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3428" y="4514321"/>
            <a:ext cx="9922568" cy="7244409"/>
          </a:xfrm>
        </p:spPr>
        <p:txBody>
          <a:bodyPr/>
          <a:lstStyle>
            <a:lvl1pPr>
              <a:defRPr sz="7937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2394520" y="11758730"/>
            <a:ext cx="9161582" cy="1066918"/>
          </a:xfrm>
        </p:spPr>
        <p:txBody>
          <a:bodyPr anchor="t">
            <a:normAutofit/>
          </a:bodyPr>
          <a:lstStyle>
            <a:lvl1pPr marL="0" indent="0">
              <a:buNone/>
              <a:defRPr lang="en-US" sz="2315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638" y="13565590"/>
            <a:ext cx="10947587" cy="5227108"/>
          </a:xfrm>
        </p:spPr>
        <p:txBody>
          <a:bodyPr anchor="ctr">
            <a:normAutofit/>
          </a:bodyPr>
          <a:lstStyle>
            <a:lvl1pPr marL="0" indent="0">
              <a:buNone/>
              <a:defRPr sz="2976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114271" y="3028423"/>
            <a:ext cx="994714" cy="319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0173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3794" y="8149935"/>
            <a:ext cx="994714" cy="3196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2017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992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638" y="9741432"/>
            <a:ext cx="10947587" cy="5154707"/>
          </a:xfrm>
        </p:spPr>
        <p:txBody>
          <a:bodyPr anchor="b"/>
          <a:lstStyle>
            <a:lvl1pPr algn="l">
              <a:defRPr sz="6614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638" y="14896139"/>
            <a:ext cx="10947587" cy="2682775"/>
          </a:xfrm>
        </p:spPr>
        <p:txBody>
          <a:bodyPr anchor="t"/>
          <a:lstStyle>
            <a:lvl1pPr marL="0" indent="0" algn="l">
              <a:buNone/>
              <a:defRPr sz="3307" cap="none">
                <a:solidFill>
                  <a:schemeClr val="accent1"/>
                </a:solidFill>
              </a:defRPr>
            </a:lvl1pPr>
            <a:lvl2pPr marL="75598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02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9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126" y="6177492"/>
            <a:ext cx="3655372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809333" y="8315854"/>
            <a:ext cx="3631164" cy="11191755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17398" y="6177492"/>
            <a:ext cx="3642193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804307" y="8315854"/>
            <a:ext cx="3655283" cy="11191755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7672" y="6177492"/>
            <a:ext cx="3637073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8837672" y="8315854"/>
            <a:ext cx="3637073" cy="11191755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22007" y="6652684"/>
            <a:ext cx="0" cy="123549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6135" y="6652684"/>
            <a:ext cx="0" cy="1236895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3682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6945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333" y="13254695"/>
            <a:ext cx="3646918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09333" y="6890279"/>
            <a:ext cx="3646918" cy="47519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809333" y="15051517"/>
            <a:ext cx="3646918" cy="2055388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4488" y="13254695"/>
            <a:ext cx="3635102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824487" y="6890279"/>
            <a:ext cx="3635102" cy="47519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822808" y="15051514"/>
            <a:ext cx="3639917" cy="2055388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837672" y="13254695"/>
            <a:ext cx="3637073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837670" y="6890279"/>
            <a:ext cx="3637073" cy="475191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8837519" y="15051507"/>
            <a:ext cx="3641890" cy="2055388"/>
          </a:xfrm>
        </p:spPr>
        <p:txBody>
          <a:bodyPr anchor="t"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622007" y="6652684"/>
            <a:ext cx="0" cy="12354983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36135" y="6652684"/>
            <a:ext cx="0" cy="1236895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584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5625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00772" y="1341433"/>
            <a:ext cx="2173974" cy="18166181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9333" y="2410896"/>
            <a:ext cx="9207876" cy="17096716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7323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145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640" y="8923047"/>
            <a:ext cx="10947585" cy="5973094"/>
          </a:xfrm>
        </p:spPr>
        <p:txBody>
          <a:bodyPr anchor="b"/>
          <a:lstStyle>
            <a:lvl1pPr algn="l">
              <a:defRPr sz="6614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2638" y="14896139"/>
            <a:ext cx="10947587" cy="2682775"/>
          </a:xfrm>
        </p:spPr>
        <p:txBody>
          <a:bodyPr anchor="t"/>
          <a:lstStyle>
            <a:lvl1pPr marL="0" indent="0" algn="l">
              <a:buNone/>
              <a:defRPr sz="3307" cap="all">
                <a:solidFill>
                  <a:schemeClr val="accent1"/>
                </a:solidFill>
              </a:defRPr>
            </a:lvl1pPr>
            <a:lvl2pPr marL="75598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31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782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68580" y="6424992"/>
            <a:ext cx="5453338" cy="13082622"/>
          </a:xfrm>
        </p:spPr>
        <p:txBody>
          <a:bodyPr>
            <a:normAutofit/>
          </a:bodyPr>
          <a:lstStyle>
            <a:lvl1pPr>
              <a:defRPr sz="2976"/>
            </a:lvl1pPr>
            <a:lvl2pPr>
              <a:defRPr sz="2646"/>
            </a:lvl2pPr>
            <a:lvl3pPr>
              <a:defRPr sz="231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13988" y="6411014"/>
            <a:ext cx="5453342" cy="13096597"/>
          </a:xfrm>
        </p:spPr>
        <p:txBody>
          <a:bodyPr>
            <a:normAutofit/>
          </a:bodyPr>
          <a:lstStyle>
            <a:lvl1pPr>
              <a:defRPr sz="2976"/>
            </a:lvl1pPr>
            <a:lvl2pPr>
              <a:defRPr sz="2646"/>
            </a:lvl2pPr>
            <a:lvl3pPr>
              <a:defRPr sz="231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11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579" y="5939896"/>
            <a:ext cx="5453337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68580" y="7840662"/>
            <a:ext cx="5453338" cy="11666947"/>
          </a:xfrm>
        </p:spPr>
        <p:txBody>
          <a:bodyPr>
            <a:normAutofit/>
          </a:bodyPr>
          <a:lstStyle>
            <a:lvl1pPr>
              <a:defRPr sz="2976"/>
            </a:lvl1pPr>
            <a:lvl2pPr>
              <a:defRPr sz="2646"/>
            </a:lvl2pPr>
            <a:lvl3pPr>
              <a:defRPr sz="231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013990" y="5939896"/>
            <a:ext cx="5453338" cy="1796817"/>
          </a:xfrm>
        </p:spPr>
        <p:txBody>
          <a:bodyPr anchor="b">
            <a:noAutofit/>
          </a:bodyPr>
          <a:lstStyle>
            <a:lvl1pPr marL="0" indent="0">
              <a:buNone/>
              <a:defRPr sz="3968" b="0">
                <a:solidFill>
                  <a:schemeClr val="accent1"/>
                </a:solidFill>
              </a:defRPr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013990" y="7840662"/>
            <a:ext cx="5453338" cy="11666947"/>
          </a:xfrm>
        </p:spPr>
        <p:txBody>
          <a:bodyPr>
            <a:normAutofit/>
          </a:bodyPr>
          <a:lstStyle>
            <a:lvl1pPr>
              <a:defRPr sz="2976"/>
            </a:lvl1pPr>
            <a:lvl2pPr>
              <a:defRPr sz="2646"/>
            </a:lvl2pPr>
            <a:lvl3pPr>
              <a:defRPr sz="2315"/>
            </a:lvl3pPr>
            <a:lvl4pPr>
              <a:defRPr sz="1984"/>
            </a:lvl4pPr>
            <a:lvl5pPr>
              <a:defRPr sz="1984"/>
            </a:lvl5pPr>
            <a:lvl6pPr>
              <a:defRPr sz="1984"/>
            </a:lvl6pPr>
            <a:lvl7pPr>
              <a:defRPr sz="1984"/>
            </a:lvl7pPr>
            <a:lvl8pPr>
              <a:defRPr sz="1984"/>
            </a:lvl8pPr>
            <a:lvl9pPr>
              <a:defRPr sz="1984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3951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824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989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2636" y="4514321"/>
            <a:ext cx="4218772" cy="4514321"/>
          </a:xfrm>
        </p:spPr>
        <p:txBody>
          <a:bodyPr anchor="b"/>
          <a:lstStyle>
            <a:lvl1pPr algn="l">
              <a:defRPr sz="3968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4969" y="4514321"/>
            <a:ext cx="6445256" cy="14255750"/>
          </a:xfrm>
        </p:spPr>
        <p:txBody>
          <a:bodyPr anchor="ctr">
            <a:normAutofit/>
          </a:bodyPr>
          <a:lstStyle>
            <a:lvl1pPr>
              <a:defRPr sz="3307"/>
            </a:lvl1pPr>
            <a:lvl2pPr>
              <a:defRPr sz="2976"/>
            </a:lvl2pPr>
            <a:lvl3pPr>
              <a:defRPr sz="2646"/>
            </a:lvl3pPr>
            <a:lvl4pPr>
              <a:defRPr sz="2315"/>
            </a:lvl4pPr>
            <a:lvl5pPr>
              <a:defRPr sz="2315"/>
            </a:lvl5pPr>
            <a:lvl6pPr>
              <a:defRPr sz="2315"/>
            </a:lvl6pPr>
            <a:lvl7pPr>
              <a:defRPr sz="2315"/>
            </a:lvl7pPr>
            <a:lvl8pPr>
              <a:defRPr sz="2315"/>
            </a:lvl8pPr>
            <a:lvl9pPr>
              <a:defRPr sz="2315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636" y="9757273"/>
            <a:ext cx="4218772" cy="9028639"/>
          </a:xfrm>
        </p:spPr>
        <p:txBody>
          <a:bodyPr/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629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338" y="5781474"/>
            <a:ext cx="6317378" cy="4910339"/>
          </a:xfrm>
        </p:spPr>
        <p:txBody>
          <a:bodyPr anchor="b">
            <a:normAutofit/>
          </a:bodyPr>
          <a:lstStyle>
            <a:lvl1pPr algn="l">
              <a:defRPr sz="5953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20406" y="3563938"/>
            <a:ext cx="3969863" cy="1425575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646"/>
            </a:lvl1pPr>
            <a:lvl2pPr marL="755980" indent="0">
              <a:buNone/>
              <a:defRPr sz="2646"/>
            </a:lvl2pPr>
            <a:lvl3pPr marL="1511960" indent="0">
              <a:buNone/>
              <a:defRPr sz="2646"/>
            </a:lvl3pPr>
            <a:lvl4pPr marL="2267941" indent="0">
              <a:buNone/>
              <a:defRPr sz="2646"/>
            </a:lvl4pPr>
            <a:lvl5pPr marL="3023921" indent="0">
              <a:buNone/>
              <a:defRPr sz="2646"/>
            </a:lvl5pPr>
            <a:lvl6pPr marL="3779901" indent="0">
              <a:buNone/>
              <a:defRPr sz="2646"/>
            </a:lvl6pPr>
            <a:lvl7pPr marL="4535881" indent="0">
              <a:buNone/>
              <a:defRPr sz="2646"/>
            </a:lvl7pPr>
            <a:lvl8pPr marL="5291861" indent="0">
              <a:buNone/>
              <a:defRPr sz="2646"/>
            </a:lvl8pPr>
            <a:lvl9pPr marL="6047842" indent="0">
              <a:buNone/>
              <a:defRPr sz="2646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2636" y="11404600"/>
            <a:ext cx="6307547" cy="4276725"/>
          </a:xfrm>
        </p:spPr>
        <p:txBody>
          <a:bodyPr>
            <a:normAutofit/>
          </a:bodyPr>
          <a:lstStyle>
            <a:lvl1pPr marL="0" indent="0">
              <a:buNone/>
              <a:defRPr sz="2315"/>
            </a:lvl1pPr>
            <a:lvl2pPr marL="755980" indent="0">
              <a:buNone/>
              <a:defRPr sz="1984"/>
            </a:lvl2pPr>
            <a:lvl3pPr marL="1511960" indent="0">
              <a:buNone/>
              <a:defRPr sz="1654"/>
            </a:lvl3pPr>
            <a:lvl4pPr marL="2267941" indent="0">
              <a:buNone/>
              <a:defRPr sz="1488"/>
            </a:lvl4pPr>
            <a:lvl5pPr marL="3023921" indent="0">
              <a:buNone/>
              <a:defRPr sz="1488"/>
            </a:lvl5pPr>
            <a:lvl6pPr marL="3779901" indent="0">
              <a:buNone/>
              <a:defRPr sz="1488"/>
            </a:lvl6pPr>
            <a:lvl7pPr marL="4535881" indent="0">
              <a:buNone/>
              <a:defRPr sz="1488"/>
            </a:lvl7pPr>
            <a:lvl8pPr marL="5291861" indent="0">
              <a:buNone/>
              <a:defRPr sz="1488"/>
            </a:lvl8pPr>
            <a:lvl9pPr marL="6047842" indent="0">
              <a:buNone/>
              <a:defRPr sz="1488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381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10415936" y="5227108"/>
            <a:ext cx="4661800" cy="879104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9407979" y="-1425575"/>
            <a:ext cx="2645886" cy="4989513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4000"/>
                </a:schemeClr>
              </a:gs>
              <a:gs pos="73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10415936" y="19007667"/>
            <a:ext cx="1637930" cy="3088746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0000"/>
                </a:schemeClr>
              </a:gs>
              <a:gs pos="66000">
                <a:schemeClr val="accent1">
                  <a:lumMod val="60000"/>
                  <a:lumOff val="40000"/>
                  <a:alpha val="0"/>
                </a:schemeClr>
              </a:gs>
              <a:gs pos="31000">
                <a:schemeClr val="accent1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254615" y="8315854"/>
            <a:ext cx="6929702" cy="130677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11000"/>
                </a:schemeClr>
              </a:gs>
              <a:gs pos="75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1388566" y="9028642"/>
            <a:ext cx="3905832" cy="7365471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8000"/>
                </a:schemeClr>
              </a:gs>
              <a:gs pos="72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12807207" y="0"/>
            <a:ext cx="1133951" cy="342817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1454" y="1411600"/>
            <a:ext cx="11665875" cy="43669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579" y="6401136"/>
            <a:ext cx="11097533" cy="130817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1667349" y="5869656"/>
            <a:ext cx="3088743" cy="378081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81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1C90D15-57DD-4382-908B-1EC1A9815708}" type="datetimeFigureOut">
              <a:rPr lang="zh-TW" altLang="en-US" smtClean="0"/>
              <a:t>2020/2/24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7480152" y="10342818"/>
            <a:ext cx="12035055" cy="37808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19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41579" y="922123"/>
            <a:ext cx="1039725" cy="23936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463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E6FB-EC1D-40FC-91AA-F1F0D07C91A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88027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755980" rtl="0" eaLnBrk="1" latinLnBrk="0" hangingPunct="1">
        <a:spcBef>
          <a:spcPct val="0"/>
        </a:spcBef>
        <a:buNone/>
        <a:defRPr sz="6945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66985" indent="-566985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307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1228468" indent="-472488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976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889951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646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2645931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15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3401911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15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4157891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15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4913871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15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5669852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15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6425832" indent="-377990" algn="l" defTabSz="755980" rtl="0" eaLnBrk="1" latinLnBrk="0" hangingPunct="1">
        <a:spcBef>
          <a:spcPts val="1654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315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75598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圖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51" y="224707"/>
            <a:ext cx="14998587" cy="9305966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3792" y="14288972"/>
            <a:ext cx="9358630" cy="6825335"/>
          </a:xfrm>
          <a:prstGeom prst="rect">
            <a:avLst/>
          </a:prstGeom>
        </p:spPr>
      </p:pic>
      <p:grpSp>
        <p:nvGrpSpPr>
          <p:cNvPr id="31" name="群組 30"/>
          <p:cNvGrpSpPr/>
          <p:nvPr/>
        </p:nvGrpSpPr>
        <p:grpSpPr>
          <a:xfrm>
            <a:off x="9768254" y="91415"/>
            <a:ext cx="4961184" cy="7796645"/>
            <a:chOff x="9882555" y="1389526"/>
            <a:chExt cx="4961184" cy="7796645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2" t="10974" r="48581" b="6819"/>
            <a:stretch/>
          </p:blipFill>
          <p:spPr>
            <a:xfrm>
              <a:off x="10161827" y="1389526"/>
              <a:ext cx="4681912" cy="7142713"/>
            </a:xfrm>
            <a:prstGeom prst="rect">
              <a:avLst/>
            </a:prstGeom>
          </p:spPr>
        </p:pic>
        <p:pic>
          <p:nvPicPr>
            <p:cNvPr id="20" name="圖片 1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53" r="48581"/>
            <a:stretch/>
          </p:blipFill>
          <p:spPr>
            <a:xfrm>
              <a:off x="9882555" y="1518758"/>
              <a:ext cx="4785980" cy="7667413"/>
            </a:xfrm>
            <a:prstGeom prst="rect">
              <a:avLst/>
            </a:prstGeom>
          </p:spPr>
        </p:pic>
      </p:grpSp>
      <p:grpSp>
        <p:nvGrpSpPr>
          <p:cNvPr id="22" name="群組 21"/>
          <p:cNvGrpSpPr/>
          <p:nvPr/>
        </p:nvGrpSpPr>
        <p:grpSpPr>
          <a:xfrm>
            <a:off x="-191755" y="3483429"/>
            <a:ext cx="12249009" cy="17028085"/>
            <a:chOff x="280160" y="3955888"/>
            <a:chExt cx="12520246" cy="16160912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00" b="98000" l="1909" r="9809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160" y="3955888"/>
              <a:ext cx="12520246" cy="16160912"/>
            </a:xfrm>
            <a:prstGeom prst="rect">
              <a:avLst/>
            </a:prstGeom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98047" l="0" r="100000"/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9122" y="16124407"/>
              <a:ext cx="2514107" cy="370957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5" name="圖片 24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784"/>
          <a:stretch/>
        </p:blipFill>
        <p:spPr>
          <a:xfrm>
            <a:off x="13509592" y="10154527"/>
            <a:ext cx="1185833" cy="5733778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60"/>
          <a:stretch/>
        </p:blipFill>
        <p:spPr>
          <a:xfrm>
            <a:off x="11901002" y="14593772"/>
            <a:ext cx="2360380" cy="56197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36654" y="5215061"/>
            <a:ext cx="9912537" cy="1301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600"/>
              </a:lnSpc>
            </a:pPr>
            <a:r>
              <a:rPr lang="en-US" altLang="zh-TW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66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zh-TW" alt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系研究生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高子傑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簡良諭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，大四學生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石英廷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杜盈葦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孔崇維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李佳鴻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楊詠丞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6600" u="sng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周煥捷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等</a:t>
            </a:r>
            <a:r>
              <a:rPr lang="en-US" altLang="zh-TW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位同學參加</a:t>
            </a:r>
            <a:r>
              <a:rPr lang="en-US" altLang="zh-TW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108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年度第</a:t>
            </a:r>
            <a:r>
              <a:rPr lang="en-US" altLang="zh-TW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梯次技術士技能檢定術科測試，氣壓職類乙級證照檢定</a:t>
            </a:r>
            <a:r>
              <a:rPr lang="zh-TW" alt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合格</a:t>
            </a:r>
            <a:r>
              <a:rPr lang="zh-TW" altLang="en-US" sz="6600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TW" altLang="en-US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通過率</a:t>
            </a:r>
            <a:r>
              <a:rPr lang="en-US" altLang="zh-TW" sz="6600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88.9%</a:t>
            </a:r>
            <a:endParaRPr lang="zh-TW" altLang="en-US" sz="66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932749" y="18669768"/>
            <a:ext cx="397402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6600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 smtClean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endParaRPr lang="zh-TW" altLang="en-US" sz="4800" dirty="0">
              <a:solidFill>
                <a:schemeClr val="bg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5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tint val="100000"/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TM04033917[[fn=柏林]]</Template>
  <TotalTime>157</TotalTime>
  <Words>65</Words>
  <Application>Microsoft Office PowerPoint</Application>
  <PresentationFormat>自訂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8" baseType="lpstr">
      <vt:lpstr>新細明體</vt:lpstr>
      <vt:lpstr>標楷體</vt:lpstr>
      <vt:lpstr>Arial</vt:lpstr>
      <vt:lpstr>Century Gothic</vt:lpstr>
      <vt:lpstr>Times New Roman</vt:lpstr>
      <vt:lpstr>Wingdings 3</vt:lpstr>
      <vt:lpstr>離子</vt:lpstr>
      <vt:lpstr>PowerPoint 簡報</vt:lpstr>
    </vt:vector>
  </TitlesOfParts>
  <Company>C.M.T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HJR</dc:creator>
  <cp:lastModifiedBy>asus</cp:lastModifiedBy>
  <cp:revision>20</cp:revision>
  <cp:lastPrinted>2020-02-24T05:42:43Z</cp:lastPrinted>
  <dcterms:created xsi:type="dcterms:W3CDTF">2020-02-18T05:35:42Z</dcterms:created>
  <dcterms:modified xsi:type="dcterms:W3CDTF">2020-02-24T05:47:00Z</dcterms:modified>
</cp:coreProperties>
</file>