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6858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4B0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52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55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0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17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3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8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66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94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12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34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75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B9D7D-A62D-4F1A-85B8-2902AF804A8C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32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1412799"/>
            <a:ext cx="6858000" cy="7792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-1" y="1958161"/>
            <a:ext cx="6857999" cy="47870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2035014" y="252815"/>
            <a:ext cx="4618495" cy="1631216"/>
          </a:xfrm>
          <a:prstGeom prst="rect">
            <a:avLst/>
          </a:prstGeom>
          <a:noFill/>
          <a:effectLst>
            <a:innerShdw blurRad="63500" dist="50800">
              <a:schemeClr val="accent4">
                <a:lumMod val="75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zh-TW" altLang="en-US" sz="10000" dirty="0" smtClean="0">
                <a:solidFill>
                  <a:srgbClr val="FFFF00"/>
                </a:solidFill>
                <a:effectLst>
                  <a:outerShdw blurRad="50800" dist="38100" dir="18900000" sx="101000" sy="101000" algn="bl" rotWithShape="0">
                    <a:schemeClr val="tx1">
                      <a:alpha val="81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恭賀</a:t>
            </a:r>
            <a:r>
              <a:rPr lang="zh-TW" altLang="en-US" sz="9600" dirty="0" smtClean="0">
                <a:solidFill>
                  <a:srgbClr val="FFCC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en-US" sz="9600" dirty="0">
              <a:solidFill>
                <a:srgbClr val="FFCC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7234" y="2264390"/>
            <a:ext cx="67107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TW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嘉義市</a:t>
            </a:r>
            <a:r>
              <a:rPr lang="en-US" altLang="zh-TW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AIOT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</a:t>
            </a:r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客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松</a:t>
            </a:r>
            <a:endParaRPr lang="en-US" altLang="zh-TW" sz="40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1200"/>
              </a:spcBef>
            </a:pP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 第一名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    目</a:t>
            </a:r>
            <a:r>
              <a:rPr lang="en-US" altLang="zh-TW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無人機航拍甜椒園</a:t>
            </a:r>
            <a:r>
              <a:rPr lang="zh-TW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產量</a:t>
            </a:r>
            <a:endParaRPr lang="en-US" altLang="zh-TW" sz="3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預估</a:t>
            </a: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sz="3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en-US" altLang="zh-TW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洪滉祐老師、黃威仁老師</a:t>
            </a:r>
            <a:endParaRPr lang="en-US" altLang="zh-TW" sz="3000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   生 </a:t>
            </a:r>
            <a:r>
              <a:rPr lang="en-US" altLang="zh-TW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徐瑋辰、陳康綺、陳俊宇、</a:t>
            </a:r>
            <a:endParaRPr lang="en-US" altLang="zh-TW" sz="3000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王翔文、張賀凱</a:t>
            </a:r>
            <a:endParaRPr lang="en-US" altLang="zh-TW" sz="3000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1200"/>
              </a:spcBef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57693"/>
            <a:ext cx="6858000" cy="457036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250938" y="11486929"/>
            <a:ext cx="64684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500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生物機電工程學系全體師生仝賀</a:t>
            </a:r>
            <a:endParaRPr lang="zh-TW" altLang="en-US" sz="3500" dirty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47715"/>
            <a:ext cx="1793068" cy="241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62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17</cp:revision>
  <dcterms:created xsi:type="dcterms:W3CDTF">2020-10-19T03:28:30Z</dcterms:created>
  <dcterms:modified xsi:type="dcterms:W3CDTF">2020-10-20T03:12:51Z</dcterms:modified>
</cp:coreProperties>
</file>